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9" r:id="rId4"/>
    <p:sldId id="258" r:id="rId5"/>
    <p:sldId id="260" r:id="rId6"/>
    <p:sldId id="278" r:id="rId7"/>
    <p:sldId id="262" r:id="rId8"/>
    <p:sldId id="285" r:id="rId9"/>
    <p:sldId id="263" r:id="rId10"/>
    <p:sldId id="264" r:id="rId11"/>
    <p:sldId id="266" r:id="rId12"/>
    <p:sldId id="267" r:id="rId13"/>
    <p:sldId id="269" r:id="rId14"/>
    <p:sldId id="270" r:id="rId15"/>
    <p:sldId id="279" r:id="rId16"/>
    <p:sldId id="273" r:id="rId17"/>
    <p:sldId id="274" r:id="rId18"/>
    <p:sldId id="283" r:id="rId19"/>
    <p:sldId id="282" r:id="rId20"/>
    <p:sldId id="277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65</c:v>
                </c:pt>
                <c:pt idx="2">
                  <c:v>76</c:v>
                </c:pt>
              </c:numCache>
            </c:numRef>
          </c:val>
        </c:ser>
        <c:axId val="77747328"/>
        <c:axId val="77748864"/>
      </c:barChart>
      <c:catAx>
        <c:axId val="77747328"/>
        <c:scaling>
          <c:orientation val="minMax"/>
        </c:scaling>
        <c:axPos val="b"/>
        <c:tickLblPos val="nextTo"/>
        <c:crossAx val="77748864"/>
        <c:crosses val="autoZero"/>
        <c:auto val="1"/>
        <c:lblAlgn val="ctr"/>
        <c:lblOffset val="100"/>
      </c:catAx>
      <c:valAx>
        <c:axId val="77748864"/>
        <c:scaling>
          <c:orientation val="minMax"/>
        </c:scaling>
        <c:axPos val="l"/>
        <c:majorGridlines/>
        <c:numFmt formatCode="General" sourceLinked="1"/>
        <c:tickLblPos val="nextTo"/>
        <c:crossAx val="777473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2012-2013, 7 "Г" класс</c:v>
                </c:pt>
                <c:pt idx="1">
                  <c:v>2013-2014, 7 "А" класс</c:v>
                </c:pt>
                <c:pt idx="2">
                  <c:v>2014-2015, 6 "И"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Лист1!$A$2:$A$4</c:f>
              <c:strCache>
                <c:ptCount val="3"/>
                <c:pt idx="0">
                  <c:v>2012-2013, 7 "Г" класс</c:v>
                </c:pt>
                <c:pt idx="1">
                  <c:v>2013-2014, 7 "А" класс</c:v>
                </c:pt>
                <c:pt idx="2">
                  <c:v>2014-2015, 6 "И"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"5"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2012-2013, 7 "Г" класс</c:v>
                </c:pt>
                <c:pt idx="1">
                  <c:v>2013-2014, 7 "А" класс</c:v>
                </c:pt>
                <c:pt idx="2">
                  <c:v>2014-2015, 6 "И" класс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axId val="71306624"/>
        <c:axId val="71308416"/>
      </c:barChart>
      <c:catAx>
        <c:axId val="71306624"/>
        <c:scaling>
          <c:orientation val="minMax"/>
        </c:scaling>
        <c:axPos val="b"/>
        <c:tickLblPos val="nextTo"/>
        <c:crossAx val="71308416"/>
        <c:crosses val="autoZero"/>
        <c:auto val="1"/>
        <c:lblAlgn val="ctr"/>
        <c:lblOffset val="100"/>
      </c:catAx>
      <c:valAx>
        <c:axId val="71308416"/>
        <c:scaling>
          <c:orientation val="minMax"/>
        </c:scaling>
        <c:axPos val="l"/>
        <c:majorGridlines/>
        <c:numFmt formatCode="General" sourceLinked="1"/>
        <c:tickLblPos val="nextTo"/>
        <c:crossAx val="713066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axId val="71546368"/>
        <c:axId val="71547904"/>
      </c:barChart>
      <c:catAx>
        <c:axId val="71546368"/>
        <c:scaling>
          <c:orientation val="minMax"/>
        </c:scaling>
        <c:axPos val="b"/>
        <c:tickLblPos val="nextTo"/>
        <c:crossAx val="71547904"/>
        <c:crosses val="autoZero"/>
        <c:auto val="1"/>
        <c:lblAlgn val="ctr"/>
        <c:lblOffset val="100"/>
      </c:catAx>
      <c:valAx>
        <c:axId val="71547904"/>
        <c:scaling>
          <c:orientation val="minMax"/>
        </c:scaling>
        <c:axPos val="l"/>
        <c:majorGridlines/>
        <c:numFmt formatCode="General" sourceLinked="1"/>
        <c:tickLblPos val="nextTo"/>
        <c:crossAx val="71546368"/>
        <c:crosses val="autoZero"/>
        <c:crossBetween val="between"/>
      </c:valAx>
    </c:plotArea>
    <c:legend>
      <c:legendPos val="r"/>
    </c:legend>
    <c:plotVisOnly val="1"/>
  </c:chart>
  <c:spPr>
    <a:solidFill>
      <a:schemeClr val="bg1"/>
    </a:solidFill>
    <a:ln>
      <a:solidFill>
        <a:schemeClr val="accent3">
          <a:lumMod val="50000"/>
        </a:scheme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axId val="111688704"/>
        <c:axId val="111698688"/>
      </c:barChart>
      <c:catAx>
        <c:axId val="111688704"/>
        <c:scaling>
          <c:orientation val="minMax"/>
        </c:scaling>
        <c:axPos val="b"/>
        <c:tickLblPos val="nextTo"/>
        <c:crossAx val="111698688"/>
        <c:crosses val="autoZero"/>
        <c:auto val="1"/>
        <c:lblAlgn val="ctr"/>
        <c:lblOffset val="100"/>
      </c:catAx>
      <c:valAx>
        <c:axId val="111698688"/>
        <c:scaling>
          <c:orientation val="minMax"/>
        </c:scaling>
        <c:axPos val="l"/>
        <c:majorGridlines/>
        <c:numFmt formatCode="General" sourceLinked="1"/>
        <c:tickLblPos val="nextTo"/>
        <c:crossAx val="111688704"/>
        <c:crosses val="autoZero"/>
        <c:crossBetween val="between"/>
      </c:valAx>
    </c:plotArea>
    <c:legend>
      <c:legendPos val="r"/>
    </c:legend>
    <c:plotVisOnly val="1"/>
  </c:chart>
  <c:spPr>
    <a:solidFill>
      <a:schemeClr val="bg1"/>
    </a:solidFill>
    <a:ln>
      <a:solidFill>
        <a:schemeClr val="accent3">
          <a:lumMod val="50000"/>
        </a:scheme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2204.jimdo.com/&#1075;&#1083;&#1072;&#1074;&#1085;&#1072;&#1103;/&#1087;&#1086;&#1088;&#1090;&#1092;&#1086;&#1083;&#1080;&#1086;/" TargetMode="External"/><Relationship Id="rId1" Type="http://schemas.openxmlformats.org/officeDocument/2006/relationships/hyperlink" Target="http://elena2204.jimdo.com/&#1084;&#1077;&#1090;&#1086;&#1076;&#1080;&#1095;&#1077;&#1089;&#1082;&#1072;&#1103;-&#1082;&#1086;&#1087;&#1080;&#1083;&#1082;&#1072;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19C9A-DCAC-402D-9268-12F654C576A6}" type="doc">
      <dgm:prSet loTypeId="urn:microsoft.com/office/officeart/2005/8/layout/cycle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181B9AA-4523-4EC1-AF91-55C9D7DE264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Новосибирский научный центр: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Технопарк Новосибирского Академгородка;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Новосибирский государственный университет;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Физико-математическая школа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5FEC8E3-BCB2-4174-9607-58901B479FF0}" type="parTrans" cxnId="{A2D5DCF5-8E77-462B-A230-A8B59B04B6C4}">
      <dgm:prSet/>
      <dgm:spPr/>
      <dgm:t>
        <a:bodyPr/>
        <a:lstStyle/>
        <a:p>
          <a:endParaRPr lang="ru-RU"/>
        </a:p>
      </dgm:t>
    </dgm:pt>
    <dgm:pt modelId="{727D16DF-81DF-447A-B7D2-1CB7A527B7B7}" type="sibTrans" cxnId="{A2D5DCF5-8E77-462B-A230-A8B59B04B6C4}">
      <dgm:prSet/>
      <dgm:spPr>
        <a:noFill/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D67265-31FA-4B1B-A9C2-6EA2147E9698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Минобрнауки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НСО</a:t>
          </a:r>
        </a:p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ОблЦИТ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НИМРО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Информационно-методические центры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AB2C989-7748-4E63-9D76-0DCDB573016E}" type="parTrans" cxnId="{4A4189B6-8681-4284-AAC6-0E897D853E2E}">
      <dgm:prSet/>
      <dgm:spPr/>
      <dgm:t>
        <a:bodyPr/>
        <a:lstStyle/>
        <a:p>
          <a:endParaRPr lang="ru-RU"/>
        </a:p>
      </dgm:t>
    </dgm:pt>
    <dgm:pt modelId="{4A77AD60-B853-40E0-BEAC-6440A3C5E169}" type="sibTrans" cxnId="{4A4189B6-8681-4284-AAC6-0E897D853E2E}">
      <dgm:prSet/>
      <dgm:spPr>
        <a:noFill/>
      </dgm:spPr>
      <dgm:t>
        <a:bodyPr/>
        <a:lstStyle/>
        <a:p>
          <a:endParaRPr lang="ru-RU"/>
        </a:p>
      </dgm:t>
    </dgm:pt>
    <dgm:pt modelId="{167197BC-E4DE-455C-8F84-B6B756E690E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Предприятия района и области:</a:t>
          </a:r>
        </a:p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Маслянинский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кирпичный завод;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Золотодобывающее предприятие «Салаир»;</a:t>
          </a:r>
        </a:p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Агротехнологический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комплекс 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«Сибирская Нива»;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Новосибирский авиационный завод имени В. П. Чкалова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658E6B4-4306-4F1D-AF41-F12929EBFE9F}" type="parTrans" cxnId="{B20E04B8-7103-4949-8C13-42B0C454B46D}">
      <dgm:prSet/>
      <dgm:spPr/>
      <dgm:t>
        <a:bodyPr/>
        <a:lstStyle/>
        <a:p>
          <a:endParaRPr lang="ru-RU"/>
        </a:p>
      </dgm:t>
    </dgm:pt>
    <dgm:pt modelId="{E3494685-FD61-4ADD-BB12-8752D183E209}" type="sibTrans" cxnId="{B20E04B8-7103-4949-8C13-42B0C454B46D}">
      <dgm:prSet/>
      <dgm:spPr>
        <a:noFill/>
      </dgm:spPr>
      <dgm:t>
        <a:bodyPr/>
        <a:lstStyle/>
        <a:p>
          <a:endParaRPr lang="ru-RU"/>
        </a:p>
      </dgm:t>
    </dgm:pt>
    <dgm:pt modelId="{A2FD3F6A-30A3-4F8B-9463-9A81B8E8E65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Школы  области и г. Новосибирска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 инженерно-техническим направлением: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МАОУ «Экономический лицей» г. Бердск;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Гимназия № 6 г. Новосибирск;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МБОУ Гимназия № 3  Академгородка</a:t>
          </a:r>
        </a:p>
      </dgm:t>
    </dgm:pt>
    <dgm:pt modelId="{F91C27E0-2B8B-4295-BAF9-369F67ABFECB}" type="parTrans" cxnId="{716F970B-40F4-406D-A9BA-0116430B888C}">
      <dgm:prSet/>
      <dgm:spPr/>
      <dgm:t>
        <a:bodyPr/>
        <a:lstStyle/>
        <a:p>
          <a:endParaRPr lang="ru-RU"/>
        </a:p>
      </dgm:t>
    </dgm:pt>
    <dgm:pt modelId="{BE6A250F-94E3-42C5-B7AE-5BF4E7C22E9F}" type="sibTrans" cxnId="{716F970B-40F4-406D-A9BA-0116430B888C}">
      <dgm:prSet/>
      <dgm:spPr>
        <a:noFill/>
      </dgm:spPr>
      <dgm:t>
        <a:bodyPr/>
        <a:lstStyle/>
        <a:p>
          <a:endParaRPr lang="ru-RU"/>
        </a:p>
      </dgm:t>
    </dgm:pt>
    <dgm:pt modelId="{E5FB9E34-77FD-45E4-9A18-48D048DB871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Высшие учебные заведения: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Новосибирский государственный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архитектурно-строительный университет;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Новосибирский государственный педагогический университет</a:t>
          </a:r>
        </a:p>
      </dgm:t>
    </dgm:pt>
    <dgm:pt modelId="{2CEF8B36-F792-4886-8B38-ACCA3B71CCC0}" type="parTrans" cxnId="{083D010E-E974-4B4E-A155-9FE96979F2BF}">
      <dgm:prSet/>
      <dgm:spPr/>
      <dgm:t>
        <a:bodyPr/>
        <a:lstStyle/>
        <a:p>
          <a:endParaRPr lang="ru-RU"/>
        </a:p>
      </dgm:t>
    </dgm:pt>
    <dgm:pt modelId="{8039B143-209A-4F61-A285-5FCF4A4EC4F9}" type="sibTrans" cxnId="{083D010E-E974-4B4E-A155-9FE96979F2BF}">
      <dgm:prSet/>
      <dgm:spPr>
        <a:noFill/>
      </dgm:spPr>
      <dgm:t>
        <a:bodyPr/>
        <a:lstStyle/>
        <a:p>
          <a:endParaRPr lang="ru-RU"/>
        </a:p>
      </dgm:t>
    </dgm:pt>
    <dgm:pt modelId="{3B486C57-4C1D-4A67-8CD4-01D49AE36095}" type="pres">
      <dgm:prSet presAssocID="{79919C9A-DCAC-402D-9268-12F654C57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45C3A-9437-4331-89A0-9AE3AB8F80D1}" type="pres">
      <dgm:prSet presAssocID="{79919C9A-DCAC-402D-9268-12F654C576A6}" presName="cycle" presStyleCnt="0"/>
      <dgm:spPr/>
    </dgm:pt>
    <dgm:pt modelId="{E2A5D851-8197-4D98-AA35-FAD1D3C9F25F}" type="pres">
      <dgm:prSet presAssocID="{3181B9AA-4523-4EC1-AF91-55C9D7DE264E}" presName="nodeFirstNode" presStyleLbl="node1" presStyleIdx="0" presStyleCnt="5" custRadScaleRad="93526" custRadScaleInc="149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2756A-C266-4D18-B6D1-564284624D47}" type="pres">
      <dgm:prSet presAssocID="{727D16DF-81DF-447A-B7D2-1CB7A527B7B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B3F47FF-4F0E-41A6-A354-02006CA6E91E}" type="pres">
      <dgm:prSet presAssocID="{E1D67265-31FA-4B1B-A9C2-6EA2147E9698}" presName="nodeFollowingNodes" presStyleLbl="node1" presStyleIdx="1" presStyleCnt="5" custScaleY="109893" custRadScaleRad="66875" custRadScaleInc="-120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91FC2-325C-49D4-848D-A355C537488A}" type="pres">
      <dgm:prSet presAssocID="{167197BC-E4DE-455C-8F84-B6B756E690EE}" presName="nodeFollowingNodes" presStyleLbl="node1" presStyleIdx="2" presStyleCnt="5" custScaleX="127877" custScaleY="119222" custRadScaleRad="107280" custRadScaleInc="-18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4020C-49BA-4DE4-8FFD-EA0D5EE603A6}" type="pres">
      <dgm:prSet presAssocID="{A2FD3F6A-30A3-4F8B-9463-9A81B8E8E652}" presName="nodeFollowingNodes" presStyleLbl="node1" presStyleIdx="3" presStyleCnt="5" custScaleX="127877" custScaleY="109296" custRadScaleRad="106637" custRadScaleInc="16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2FCA2-B896-4708-B205-28FC69159A56}" type="pres">
      <dgm:prSet presAssocID="{E5FB9E34-77FD-45E4-9A18-48D048DB8710}" presName="nodeFollowingNodes" presStyleLbl="node1" presStyleIdx="4" presStyleCnt="5" custRadScaleRad="97154" custRadScaleInc="-26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D010E-E974-4B4E-A155-9FE96979F2BF}" srcId="{79919C9A-DCAC-402D-9268-12F654C576A6}" destId="{E5FB9E34-77FD-45E4-9A18-48D048DB8710}" srcOrd="4" destOrd="0" parTransId="{2CEF8B36-F792-4886-8B38-ACCA3B71CCC0}" sibTransId="{8039B143-209A-4F61-A285-5FCF4A4EC4F9}"/>
    <dgm:cxn modelId="{4A4189B6-8681-4284-AAC6-0E897D853E2E}" srcId="{79919C9A-DCAC-402D-9268-12F654C576A6}" destId="{E1D67265-31FA-4B1B-A9C2-6EA2147E9698}" srcOrd="1" destOrd="0" parTransId="{2AB2C989-7748-4E63-9D76-0DCDB573016E}" sibTransId="{4A77AD60-B853-40E0-BEAC-6440A3C5E169}"/>
    <dgm:cxn modelId="{716F970B-40F4-406D-A9BA-0116430B888C}" srcId="{79919C9A-DCAC-402D-9268-12F654C576A6}" destId="{A2FD3F6A-30A3-4F8B-9463-9A81B8E8E652}" srcOrd="3" destOrd="0" parTransId="{F91C27E0-2B8B-4295-BAF9-369F67ABFECB}" sibTransId="{BE6A250F-94E3-42C5-B7AE-5BF4E7C22E9F}"/>
    <dgm:cxn modelId="{3F8ADBB4-1150-46B0-B045-90C04D30EB9F}" type="presOf" srcId="{3181B9AA-4523-4EC1-AF91-55C9D7DE264E}" destId="{E2A5D851-8197-4D98-AA35-FAD1D3C9F25F}" srcOrd="0" destOrd="0" presId="urn:microsoft.com/office/officeart/2005/8/layout/cycle3"/>
    <dgm:cxn modelId="{CD525006-DDCD-4968-97F2-159ED55FCCEA}" type="presOf" srcId="{E5FB9E34-77FD-45E4-9A18-48D048DB8710}" destId="{54F2FCA2-B896-4708-B205-28FC69159A56}" srcOrd="0" destOrd="0" presId="urn:microsoft.com/office/officeart/2005/8/layout/cycle3"/>
    <dgm:cxn modelId="{0696B478-902A-46A6-9B76-04E6FEA8524B}" type="presOf" srcId="{E1D67265-31FA-4B1B-A9C2-6EA2147E9698}" destId="{DB3F47FF-4F0E-41A6-A354-02006CA6E91E}" srcOrd="0" destOrd="0" presId="urn:microsoft.com/office/officeart/2005/8/layout/cycle3"/>
    <dgm:cxn modelId="{1C048BCC-5865-4035-B573-3488EBDBEBAE}" type="presOf" srcId="{167197BC-E4DE-455C-8F84-B6B756E690EE}" destId="{6A891FC2-325C-49D4-848D-A355C537488A}" srcOrd="0" destOrd="0" presId="urn:microsoft.com/office/officeart/2005/8/layout/cycle3"/>
    <dgm:cxn modelId="{1AE714BA-73ED-4B58-B174-A94844D05712}" type="presOf" srcId="{727D16DF-81DF-447A-B7D2-1CB7A527B7B7}" destId="{77D2756A-C266-4D18-B6D1-564284624D47}" srcOrd="0" destOrd="0" presId="urn:microsoft.com/office/officeart/2005/8/layout/cycle3"/>
    <dgm:cxn modelId="{31CC7266-2FCE-4D14-9DAF-D0926C35C1FE}" type="presOf" srcId="{A2FD3F6A-30A3-4F8B-9463-9A81B8E8E652}" destId="{B5B4020C-49BA-4DE4-8FFD-EA0D5EE603A6}" srcOrd="0" destOrd="0" presId="urn:microsoft.com/office/officeart/2005/8/layout/cycle3"/>
    <dgm:cxn modelId="{80A49F6A-CCE9-4EF4-ACDB-7ADD16CF11EC}" type="presOf" srcId="{79919C9A-DCAC-402D-9268-12F654C576A6}" destId="{3B486C57-4C1D-4A67-8CD4-01D49AE36095}" srcOrd="0" destOrd="0" presId="urn:microsoft.com/office/officeart/2005/8/layout/cycle3"/>
    <dgm:cxn modelId="{A2D5DCF5-8E77-462B-A230-A8B59B04B6C4}" srcId="{79919C9A-DCAC-402D-9268-12F654C576A6}" destId="{3181B9AA-4523-4EC1-AF91-55C9D7DE264E}" srcOrd="0" destOrd="0" parTransId="{75FEC8E3-BCB2-4174-9607-58901B479FF0}" sibTransId="{727D16DF-81DF-447A-B7D2-1CB7A527B7B7}"/>
    <dgm:cxn modelId="{B20E04B8-7103-4949-8C13-42B0C454B46D}" srcId="{79919C9A-DCAC-402D-9268-12F654C576A6}" destId="{167197BC-E4DE-455C-8F84-B6B756E690EE}" srcOrd="2" destOrd="0" parTransId="{5658E6B4-4306-4F1D-AF41-F12929EBFE9F}" sibTransId="{E3494685-FD61-4ADD-BB12-8752D183E209}"/>
    <dgm:cxn modelId="{A4D70B51-9ABE-405D-BBDD-02B0B3C6B371}" type="presParOf" srcId="{3B486C57-4C1D-4A67-8CD4-01D49AE36095}" destId="{FAD45C3A-9437-4331-89A0-9AE3AB8F80D1}" srcOrd="0" destOrd="0" presId="urn:microsoft.com/office/officeart/2005/8/layout/cycle3"/>
    <dgm:cxn modelId="{17499900-54A0-491C-8BBE-0C23F1FCBCE5}" type="presParOf" srcId="{FAD45C3A-9437-4331-89A0-9AE3AB8F80D1}" destId="{E2A5D851-8197-4D98-AA35-FAD1D3C9F25F}" srcOrd="0" destOrd="0" presId="urn:microsoft.com/office/officeart/2005/8/layout/cycle3"/>
    <dgm:cxn modelId="{3B9CE134-9F2A-42EF-A36D-8BB50E7B2394}" type="presParOf" srcId="{FAD45C3A-9437-4331-89A0-9AE3AB8F80D1}" destId="{77D2756A-C266-4D18-B6D1-564284624D47}" srcOrd="1" destOrd="0" presId="urn:microsoft.com/office/officeart/2005/8/layout/cycle3"/>
    <dgm:cxn modelId="{7223A81A-0E9E-4043-B35C-C2E2F96B3767}" type="presParOf" srcId="{FAD45C3A-9437-4331-89A0-9AE3AB8F80D1}" destId="{DB3F47FF-4F0E-41A6-A354-02006CA6E91E}" srcOrd="2" destOrd="0" presId="urn:microsoft.com/office/officeart/2005/8/layout/cycle3"/>
    <dgm:cxn modelId="{907E9F04-92DE-432A-910C-DE4A705182E9}" type="presParOf" srcId="{FAD45C3A-9437-4331-89A0-9AE3AB8F80D1}" destId="{6A891FC2-325C-49D4-848D-A355C537488A}" srcOrd="3" destOrd="0" presId="urn:microsoft.com/office/officeart/2005/8/layout/cycle3"/>
    <dgm:cxn modelId="{04AF9376-68BB-4E6D-A71C-30E9BA90E171}" type="presParOf" srcId="{FAD45C3A-9437-4331-89A0-9AE3AB8F80D1}" destId="{B5B4020C-49BA-4DE4-8FFD-EA0D5EE603A6}" srcOrd="4" destOrd="0" presId="urn:microsoft.com/office/officeart/2005/8/layout/cycle3"/>
    <dgm:cxn modelId="{0A012EF0-34FD-4EC4-A9E8-D5F46AD034DF}" type="presParOf" srcId="{FAD45C3A-9437-4331-89A0-9AE3AB8F80D1}" destId="{54F2FCA2-B896-4708-B205-28FC69159A56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919C9A-DCAC-402D-9268-12F654C576A6}" type="doc">
      <dgm:prSet loTypeId="urn:microsoft.com/office/officeart/2005/8/layout/cycle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181B9AA-4523-4EC1-AF91-55C9D7DE264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Новосибирский научный центр: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Мониторинговая работа для обучающихся специализированных классов по физике и математике;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IV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Всероссийский фестиваль науки;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Открытый фестиваль Новосибирской области по робототехнике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75FEC8E3-BCB2-4174-9607-58901B479FF0}" type="parTrans" cxnId="{A2D5DCF5-8E77-462B-A230-A8B59B04B6C4}">
      <dgm:prSet/>
      <dgm:spPr/>
      <dgm:t>
        <a:bodyPr/>
        <a:lstStyle/>
        <a:p>
          <a:endParaRPr lang="ru-RU"/>
        </a:p>
      </dgm:t>
    </dgm:pt>
    <dgm:pt modelId="{727D16DF-81DF-447A-B7D2-1CB7A527B7B7}" type="sibTrans" cxnId="{A2D5DCF5-8E77-462B-A230-A8B59B04B6C4}">
      <dgm:prSet/>
      <dgm:spPr>
        <a:noFill/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7197BC-E4DE-455C-8F84-B6B756E690E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Предприятия района и области: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Проведены экскурсионные мероприятия;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Выпускники поступают в высшие учебные заведения по направлению от предприятий </a:t>
          </a:r>
        </a:p>
      </dgm:t>
    </dgm:pt>
    <dgm:pt modelId="{5658E6B4-4306-4F1D-AF41-F12929EBFE9F}" type="parTrans" cxnId="{B20E04B8-7103-4949-8C13-42B0C454B46D}">
      <dgm:prSet/>
      <dgm:spPr/>
      <dgm:t>
        <a:bodyPr/>
        <a:lstStyle/>
        <a:p>
          <a:endParaRPr lang="ru-RU"/>
        </a:p>
      </dgm:t>
    </dgm:pt>
    <dgm:pt modelId="{E3494685-FD61-4ADD-BB12-8752D183E209}" type="sibTrans" cxnId="{B20E04B8-7103-4949-8C13-42B0C454B46D}">
      <dgm:prSet/>
      <dgm:spPr>
        <a:noFill/>
      </dgm:spPr>
      <dgm:t>
        <a:bodyPr/>
        <a:lstStyle/>
        <a:p>
          <a:endParaRPr lang="ru-RU"/>
        </a:p>
      </dgm:t>
    </dgm:pt>
    <dgm:pt modelId="{A2FD3F6A-30A3-4F8B-9463-9A81B8E8E65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Совместно со школами  области и г. Новосибирска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 инженерно-техническим направлением: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Профильная смена «МИФ»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Креатив-бои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по физике и математике»;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Многопрофильная каникулярная школа;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Фестиваль «Спецкурсы для будущих инженеров»</a:t>
          </a:r>
        </a:p>
      </dgm:t>
    </dgm:pt>
    <dgm:pt modelId="{F91C27E0-2B8B-4295-BAF9-369F67ABFECB}" type="parTrans" cxnId="{716F970B-40F4-406D-A9BA-0116430B888C}">
      <dgm:prSet/>
      <dgm:spPr/>
      <dgm:t>
        <a:bodyPr/>
        <a:lstStyle/>
        <a:p>
          <a:endParaRPr lang="ru-RU"/>
        </a:p>
      </dgm:t>
    </dgm:pt>
    <dgm:pt modelId="{BE6A250F-94E3-42C5-B7AE-5BF4E7C22E9F}" type="sibTrans" cxnId="{716F970B-40F4-406D-A9BA-0116430B888C}">
      <dgm:prSet/>
      <dgm:spPr>
        <a:noFill/>
      </dgm:spPr>
      <dgm:t>
        <a:bodyPr/>
        <a:lstStyle/>
        <a:p>
          <a:endParaRPr lang="ru-RU"/>
        </a:p>
      </dgm:t>
    </dgm:pt>
    <dgm:pt modelId="{E5FB9E34-77FD-45E4-9A18-48D048DB871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Высшие учебные заведения: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Поступления учащихся профильного физико-математического класса в высшие учебные заведения: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НГТУ – 1 человек, СГУПС – 7 человек,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НГПУ – 1 человек 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Взаимодействие с ВУЗами, проектная деятельность</a:t>
          </a:r>
        </a:p>
      </dgm:t>
    </dgm:pt>
    <dgm:pt modelId="{2CEF8B36-F792-4886-8B38-ACCA3B71CCC0}" type="parTrans" cxnId="{083D010E-E974-4B4E-A155-9FE96979F2BF}">
      <dgm:prSet/>
      <dgm:spPr/>
      <dgm:t>
        <a:bodyPr/>
        <a:lstStyle/>
        <a:p>
          <a:endParaRPr lang="ru-RU"/>
        </a:p>
      </dgm:t>
    </dgm:pt>
    <dgm:pt modelId="{8039B143-209A-4F61-A285-5FCF4A4EC4F9}" type="sibTrans" cxnId="{083D010E-E974-4B4E-A155-9FE96979F2BF}">
      <dgm:prSet/>
      <dgm:spPr>
        <a:noFill/>
      </dgm:spPr>
      <dgm:t>
        <a:bodyPr/>
        <a:lstStyle/>
        <a:p>
          <a:endParaRPr lang="ru-RU"/>
        </a:p>
      </dgm:t>
    </dgm:pt>
    <dgm:pt modelId="{3B486C57-4C1D-4A67-8CD4-01D49AE36095}" type="pres">
      <dgm:prSet presAssocID="{79919C9A-DCAC-402D-9268-12F654C57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45C3A-9437-4331-89A0-9AE3AB8F80D1}" type="pres">
      <dgm:prSet presAssocID="{79919C9A-DCAC-402D-9268-12F654C576A6}" presName="cycle" presStyleCnt="0"/>
      <dgm:spPr/>
    </dgm:pt>
    <dgm:pt modelId="{E2A5D851-8197-4D98-AA35-FAD1D3C9F25F}" type="pres">
      <dgm:prSet presAssocID="{3181B9AA-4523-4EC1-AF91-55C9D7DE264E}" presName="nodeFirstNode" presStyleLbl="node1" presStyleIdx="0" presStyleCnt="4" custScaleX="87610" custScaleY="98260" custRadScaleRad="83226" custRadScaleInc="-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2756A-C266-4D18-B6D1-564284624D47}" type="pres">
      <dgm:prSet presAssocID="{727D16DF-81DF-447A-B7D2-1CB7A527B7B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A891FC2-325C-49D4-848D-A355C537488A}" type="pres">
      <dgm:prSet presAssocID="{167197BC-E4DE-455C-8F84-B6B756E690EE}" presName="nodeFollowingNodes" presStyleLbl="node1" presStyleIdx="1" presStyleCnt="4" custScaleX="81076" custScaleY="95642" custRadScaleRad="125192" custRadScaleInc="6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4020C-49BA-4DE4-8FFD-EA0D5EE603A6}" type="pres">
      <dgm:prSet presAssocID="{A2FD3F6A-30A3-4F8B-9463-9A81B8E8E652}" presName="nodeFollowingNodes" presStyleLbl="node1" presStyleIdx="2" presStyleCnt="4" custScaleX="101454" custScaleY="79596" custRadScaleRad="96889" custRadScaleInc="-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2FCA2-B896-4708-B205-28FC69159A56}" type="pres">
      <dgm:prSet presAssocID="{E5FB9E34-77FD-45E4-9A18-48D048DB8710}" presName="nodeFollowingNodes" presStyleLbl="node1" presStyleIdx="3" presStyleCnt="4" custScaleX="84652" custScaleY="95452" custRadScaleRad="125185" custRadScaleInc="-6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D010E-E974-4B4E-A155-9FE96979F2BF}" srcId="{79919C9A-DCAC-402D-9268-12F654C576A6}" destId="{E5FB9E34-77FD-45E4-9A18-48D048DB8710}" srcOrd="3" destOrd="0" parTransId="{2CEF8B36-F792-4886-8B38-ACCA3B71CCC0}" sibTransId="{8039B143-209A-4F61-A285-5FCF4A4EC4F9}"/>
    <dgm:cxn modelId="{EDE203A3-6D6A-4DD5-8D4D-6CEE1E4EFB6C}" type="presOf" srcId="{E5FB9E34-77FD-45E4-9A18-48D048DB8710}" destId="{54F2FCA2-B896-4708-B205-28FC69159A56}" srcOrd="0" destOrd="0" presId="urn:microsoft.com/office/officeart/2005/8/layout/cycle3"/>
    <dgm:cxn modelId="{990467F2-3FF7-4CBA-B45A-F8A0A756AF92}" type="presOf" srcId="{167197BC-E4DE-455C-8F84-B6B756E690EE}" destId="{6A891FC2-325C-49D4-848D-A355C537488A}" srcOrd="0" destOrd="0" presId="urn:microsoft.com/office/officeart/2005/8/layout/cycle3"/>
    <dgm:cxn modelId="{6A7D6371-AA55-4DA1-912C-96CB087F7269}" type="presOf" srcId="{3181B9AA-4523-4EC1-AF91-55C9D7DE264E}" destId="{E2A5D851-8197-4D98-AA35-FAD1D3C9F25F}" srcOrd="0" destOrd="0" presId="urn:microsoft.com/office/officeart/2005/8/layout/cycle3"/>
    <dgm:cxn modelId="{716F970B-40F4-406D-A9BA-0116430B888C}" srcId="{79919C9A-DCAC-402D-9268-12F654C576A6}" destId="{A2FD3F6A-30A3-4F8B-9463-9A81B8E8E652}" srcOrd="2" destOrd="0" parTransId="{F91C27E0-2B8B-4295-BAF9-369F67ABFECB}" sibTransId="{BE6A250F-94E3-42C5-B7AE-5BF4E7C22E9F}"/>
    <dgm:cxn modelId="{AB9E742E-1E34-4B3F-ACB4-04D533C0FF3E}" type="presOf" srcId="{79919C9A-DCAC-402D-9268-12F654C576A6}" destId="{3B486C57-4C1D-4A67-8CD4-01D49AE36095}" srcOrd="0" destOrd="0" presId="urn:microsoft.com/office/officeart/2005/8/layout/cycle3"/>
    <dgm:cxn modelId="{2A051D3D-3A6D-49AE-ADF6-0EB85B905BCE}" type="presOf" srcId="{A2FD3F6A-30A3-4F8B-9463-9A81B8E8E652}" destId="{B5B4020C-49BA-4DE4-8FFD-EA0D5EE603A6}" srcOrd="0" destOrd="0" presId="urn:microsoft.com/office/officeart/2005/8/layout/cycle3"/>
    <dgm:cxn modelId="{FB05B006-7098-49AD-A1E8-DA0B84CB5DB5}" type="presOf" srcId="{727D16DF-81DF-447A-B7D2-1CB7A527B7B7}" destId="{77D2756A-C266-4D18-B6D1-564284624D47}" srcOrd="0" destOrd="0" presId="urn:microsoft.com/office/officeart/2005/8/layout/cycle3"/>
    <dgm:cxn modelId="{A2D5DCF5-8E77-462B-A230-A8B59B04B6C4}" srcId="{79919C9A-DCAC-402D-9268-12F654C576A6}" destId="{3181B9AA-4523-4EC1-AF91-55C9D7DE264E}" srcOrd="0" destOrd="0" parTransId="{75FEC8E3-BCB2-4174-9607-58901B479FF0}" sibTransId="{727D16DF-81DF-447A-B7D2-1CB7A527B7B7}"/>
    <dgm:cxn modelId="{B20E04B8-7103-4949-8C13-42B0C454B46D}" srcId="{79919C9A-DCAC-402D-9268-12F654C576A6}" destId="{167197BC-E4DE-455C-8F84-B6B756E690EE}" srcOrd="1" destOrd="0" parTransId="{5658E6B4-4306-4F1D-AF41-F12929EBFE9F}" sibTransId="{E3494685-FD61-4ADD-BB12-8752D183E209}"/>
    <dgm:cxn modelId="{2334811D-487D-454A-A562-0D0A2EAB4591}" type="presParOf" srcId="{3B486C57-4C1D-4A67-8CD4-01D49AE36095}" destId="{FAD45C3A-9437-4331-89A0-9AE3AB8F80D1}" srcOrd="0" destOrd="0" presId="urn:microsoft.com/office/officeart/2005/8/layout/cycle3"/>
    <dgm:cxn modelId="{B550AE35-226B-4F8E-A1B7-056E0E151EBF}" type="presParOf" srcId="{FAD45C3A-9437-4331-89A0-9AE3AB8F80D1}" destId="{E2A5D851-8197-4D98-AA35-FAD1D3C9F25F}" srcOrd="0" destOrd="0" presId="urn:microsoft.com/office/officeart/2005/8/layout/cycle3"/>
    <dgm:cxn modelId="{97DB911D-0A48-40A0-82A7-ABF8A7F7FE48}" type="presParOf" srcId="{FAD45C3A-9437-4331-89A0-9AE3AB8F80D1}" destId="{77D2756A-C266-4D18-B6D1-564284624D47}" srcOrd="1" destOrd="0" presId="urn:microsoft.com/office/officeart/2005/8/layout/cycle3"/>
    <dgm:cxn modelId="{264E8ABC-EE91-4189-B7AC-8C37D42563EE}" type="presParOf" srcId="{FAD45C3A-9437-4331-89A0-9AE3AB8F80D1}" destId="{6A891FC2-325C-49D4-848D-A355C537488A}" srcOrd="2" destOrd="0" presId="urn:microsoft.com/office/officeart/2005/8/layout/cycle3"/>
    <dgm:cxn modelId="{EAA3325E-C756-4704-B3DB-AC305C14D6CF}" type="presParOf" srcId="{FAD45C3A-9437-4331-89A0-9AE3AB8F80D1}" destId="{B5B4020C-49BA-4DE4-8FFD-EA0D5EE603A6}" srcOrd="3" destOrd="0" presId="urn:microsoft.com/office/officeart/2005/8/layout/cycle3"/>
    <dgm:cxn modelId="{74484520-B53A-4F96-ABBF-1EA7F4335D52}" type="presParOf" srcId="{FAD45C3A-9437-4331-89A0-9AE3AB8F80D1}" destId="{54F2FCA2-B896-4708-B205-28FC69159A56}" srcOrd="4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EF2C0-5899-49DD-A056-87C870EAC2B2}" type="doc">
      <dgm:prSet loTypeId="urn:microsoft.com/office/officeart/2005/8/layout/cycle3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5874ED-9AD2-488E-9ED8-1C005F797F8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Способность формулировать инженерную задачу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EB8628D-4C55-4E00-8428-98091E87674E}" type="parTrans" cxnId="{ED587D42-25BB-4645-8CBC-6C1773C6CA34}">
      <dgm:prSet/>
      <dgm:spPr/>
      <dgm:t>
        <a:bodyPr/>
        <a:lstStyle/>
        <a:p>
          <a:endParaRPr lang="ru-RU"/>
        </a:p>
      </dgm:t>
    </dgm:pt>
    <dgm:pt modelId="{FE07B6B2-1FAC-4906-9265-7B35C8B32D5B}" type="sibTrans" cxnId="{ED587D42-25BB-4645-8CBC-6C1773C6CA3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9DF2441-1E08-4F3C-9E58-2FFE43F9F07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Способность конструировать инженерное решение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748E5A7-358E-4FB0-B141-99E3839A9F20}" type="parTrans" cxnId="{5D83646B-9C3C-4DEF-AFE0-090275A98B0D}">
      <dgm:prSet/>
      <dgm:spPr/>
      <dgm:t>
        <a:bodyPr/>
        <a:lstStyle/>
        <a:p>
          <a:endParaRPr lang="ru-RU"/>
        </a:p>
      </dgm:t>
    </dgm:pt>
    <dgm:pt modelId="{D002976D-AE7D-48F7-AFDC-11C376BDB34E}" type="sibTrans" cxnId="{5D83646B-9C3C-4DEF-AFE0-090275A98B0D}">
      <dgm:prSet/>
      <dgm:spPr/>
      <dgm:t>
        <a:bodyPr/>
        <a:lstStyle/>
        <a:p>
          <a:endParaRPr lang="ru-RU"/>
        </a:p>
      </dgm:t>
    </dgm:pt>
    <dgm:pt modelId="{04422647-99A2-4832-A846-E524ACF81DD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Способность применять знания математики, фундаментальных и  инженерных наук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C7623BB-349A-4B7B-A521-0B5CEA9F09FD}" type="parTrans" cxnId="{53EBBA4C-CD90-4A9B-9690-8CC344250F29}">
      <dgm:prSet/>
      <dgm:spPr/>
      <dgm:t>
        <a:bodyPr/>
        <a:lstStyle/>
        <a:p>
          <a:endParaRPr lang="ru-RU"/>
        </a:p>
      </dgm:t>
    </dgm:pt>
    <dgm:pt modelId="{E814A039-9BFD-4D61-9F25-810FB6A72BA4}" type="sibTrans" cxnId="{53EBBA4C-CD90-4A9B-9690-8CC344250F29}">
      <dgm:prSet/>
      <dgm:spPr/>
      <dgm:t>
        <a:bodyPr/>
        <a:lstStyle/>
        <a:p>
          <a:endParaRPr lang="ru-RU"/>
        </a:p>
      </dgm:t>
    </dgm:pt>
    <dgm:pt modelId="{E7A1B2FB-D046-4D55-8C58-A70D1844DD7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Способность использовать существующие и развивающиеся технологии, инструменты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DFEEB7A-9C0F-46E6-BDCA-65DE2480419F}" type="parTrans" cxnId="{871694D3-28EE-4D2D-8EBE-FA97F316A414}">
      <dgm:prSet/>
      <dgm:spPr/>
      <dgm:t>
        <a:bodyPr/>
        <a:lstStyle/>
        <a:p>
          <a:endParaRPr lang="ru-RU"/>
        </a:p>
      </dgm:t>
    </dgm:pt>
    <dgm:pt modelId="{2E34A6E3-FC52-48A9-A4E4-E035E8F8FCBD}" type="sibTrans" cxnId="{871694D3-28EE-4D2D-8EBE-FA97F316A414}">
      <dgm:prSet/>
      <dgm:spPr/>
      <dgm:t>
        <a:bodyPr/>
        <a:lstStyle/>
        <a:p>
          <a:endParaRPr lang="ru-RU" dirty="0"/>
        </a:p>
      </dgm:t>
    </dgm:pt>
    <dgm:pt modelId="{75CAE9EB-85ED-4105-A19E-2F06FE8E051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Осознание профессиональной и этической ответственнос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ти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71CF1D6-E749-434A-AEC0-BF63DFFE848C}" type="parTrans" cxnId="{A24F2D40-294D-4411-B45B-48D83B8110C8}">
      <dgm:prSet/>
      <dgm:spPr/>
      <dgm:t>
        <a:bodyPr/>
        <a:lstStyle/>
        <a:p>
          <a:endParaRPr lang="ru-RU"/>
        </a:p>
      </dgm:t>
    </dgm:pt>
    <dgm:pt modelId="{3B323838-6280-418F-BA10-345103BED61C}" type="sibTrans" cxnId="{A24F2D40-294D-4411-B45B-48D83B8110C8}">
      <dgm:prSet/>
      <dgm:spPr/>
      <dgm:t>
        <a:bodyPr/>
        <a:lstStyle/>
        <a:p>
          <a:endParaRPr lang="ru-RU" dirty="0"/>
        </a:p>
      </dgm:t>
    </dgm:pt>
    <dgm:pt modelId="{588EE45A-D3D3-4DE3-A15E-B37EA93CEAE1}" type="pres">
      <dgm:prSet presAssocID="{BD4EF2C0-5899-49DD-A056-87C870EAC2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E6DE3-2583-457D-B482-83E3F9067896}" type="pres">
      <dgm:prSet presAssocID="{BD4EF2C0-5899-49DD-A056-87C870EAC2B2}" presName="cycle" presStyleCnt="0"/>
      <dgm:spPr/>
    </dgm:pt>
    <dgm:pt modelId="{B4A6FC2E-7ED8-49CF-81F3-0179DD474F46}" type="pres">
      <dgm:prSet presAssocID="{785874ED-9AD2-488E-9ED8-1C005F797F83}" presName="nodeFirstNode" presStyleLbl="node1" presStyleIdx="0" presStyleCnt="5" custScaleX="95024" custScaleY="114229" custRadScaleRad="85939" custRadScaleInc="-6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04226-D45B-47EC-BA08-36BC480DDA35}" type="pres">
      <dgm:prSet presAssocID="{FE07B6B2-1FAC-4906-9265-7B35C8B32D5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2FDC08D-A4F4-49EB-90DA-697E42512120}" type="pres">
      <dgm:prSet presAssocID="{D9DF2441-1E08-4F3C-9E58-2FFE43F9F07A}" presName="nodeFollowingNodes" presStyleLbl="node1" presStyleIdx="1" presStyleCnt="5" custScaleX="93560" custScaleY="123392" custRadScaleRad="119028" custRadScaleInc="10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D990A-7BAE-4E10-B9B5-ACA9E28936E8}" type="pres">
      <dgm:prSet presAssocID="{04422647-99A2-4832-A846-E524ACF81DD1}" presName="nodeFollowingNodes" presStyleLbl="node1" presStyleIdx="2" presStyleCnt="5" custScaleX="105605" custScaleY="142479" custRadScaleRad="115853" custRadScaleInc="-19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AE890-FC3A-47E3-9EC1-9C06D39D9ED3}" type="pres">
      <dgm:prSet presAssocID="{E7A1B2FB-D046-4D55-8C58-A70D1844DD71}" presName="nodeFollowingNodes" presStyleLbl="node1" presStyleIdx="3" presStyleCnt="5" custScaleX="101673" custScaleY="144170" custRadScaleRad="104928" custRadScaleInc="9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874F-657A-4643-8730-B97FB571DE03}" type="pres">
      <dgm:prSet presAssocID="{75CAE9EB-85ED-4105-A19E-2F06FE8E0513}" presName="nodeFollowingNodes" presStyleLbl="node1" presStyleIdx="4" presStyleCnt="5" custScaleX="98338" custScaleY="157696" custRadScaleRad="151006" custRadScaleInc="-18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83646B-9C3C-4DEF-AFE0-090275A98B0D}" srcId="{BD4EF2C0-5899-49DD-A056-87C870EAC2B2}" destId="{D9DF2441-1E08-4F3C-9E58-2FFE43F9F07A}" srcOrd="1" destOrd="0" parTransId="{2748E5A7-358E-4FB0-B141-99E3839A9F20}" sibTransId="{D002976D-AE7D-48F7-AFDC-11C376BDB34E}"/>
    <dgm:cxn modelId="{331F1343-DC99-43FD-A5F2-A220CE8E6CAC}" type="presOf" srcId="{BD4EF2C0-5899-49DD-A056-87C870EAC2B2}" destId="{588EE45A-D3D3-4DE3-A15E-B37EA93CEAE1}" srcOrd="0" destOrd="0" presId="urn:microsoft.com/office/officeart/2005/8/layout/cycle3"/>
    <dgm:cxn modelId="{9447E79C-D680-425E-8AEE-34DEC2C0AC24}" type="presOf" srcId="{785874ED-9AD2-488E-9ED8-1C005F797F83}" destId="{B4A6FC2E-7ED8-49CF-81F3-0179DD474F46}" srcOrd="0" destOrd="0" presId="urn:microsoft.com/office/officeart/2005/8/layout/cycle3"/>
    <dgm:cxn modelId="{8739E4FB-9807-4A2E-957D-2A5D8FCF7C8D}" type="presOf" srcId="{04422647-99A2-4832-A846-E524ACF81DD1}" destId="{75AD990A-7BAE-4E10-B9B5-ACA9E28936E8}" srcOrd="0" destOrd="0" presId="urn:microsoft.com/office/officeart/2005/8/layout/cycle3"/>
    <dgm:cxn modelId="{4EF33A90-8243-4E90-B832-EFBA83DFF980}" type="presOf" srcId="{E7A1B2FB-D046-4D55-8C58-A70D1844DD71}" destId="{705AE890-FC3A-47E3-9EC1-9C06D39D9ED3}" srcOrd="0" destOrd="0" presId="urn:microsoft.com/office/officeart/2005/8/layout/cycle3"/>
    <dgm:cxn modelId="{871694D3-28EE-4D2D-8EBE-FA97F316A414}" srcId="{BD4EF2C0-5899-49DD-A056-87C870EAC2B2}" destId="{E7A1B2FB-D046-4D55-8C58-A70D1844DD71}" srcOrd="3" destOrd="0" parTransId="{9DFEEB7A-9C0F-46E6-BDCA-65DE2480419F}" sibTransId="{2E34A6E3-FC52-48A9-A4E4-E035E8F8FCBD}"/>
    <dgm:cxn modelId="{A24F2D40-294D-4411-B45B-48D83B8110C8}" srcId="{BD4EF2C0-5899-49DD-A056-87C870EAC2B2}" destId="{75CAE9EB-85ED-4105-A19E-2F06FE8E0513}" srcOrd="4" destOrd="0" parTransId="{271CF1D6-E749-434A-AEC0-BF63DFFE848C}" sibTransId="{3B323838-6280-418F-BA10-345103BED61C}"/>
    <dgm:cxn modelId="{4CEBB221-6AE0-497A-99FD-176B7679E4AC}" type="presOf" srcId="{D9DF2441-1E08-4F3C-9E58-2FFE43F9F07A}" destId="{F2FDC08D-A4F4-49EB-90DA-697E42512120}" srcOrd="0" destOrd="0" presId="urn:microsoft.com/office/officeart/2005/8/layout/cycle3"/>
    <dgm:cxn modelId="{ED587D42-25BB-4645-8CBC-6C1773C6CA34}" srcId="{BD4EF2C0-5899-49DD-A056-87C870EAC2B2}" destId="{785874ED-9AD2-488E-9ED8-1C005F797F83}" srcOrd="0" destOrd="0" parTransId="{7EB8628D-4C55-4E00-8428-98091E87674E}" sibTransId="{FE07B6B2-1FAC-4906-9265-7B35C8B32D5B}"/>
    <dgm:cxn modelId="{53EBBA4C-CD90-4A9B-9690-8CC344250F29}" srcId="{BD4EF2C0-5899-49DD-A056-87C870EAC2B2}" destId="{04422647-99A2-4832-A846-E524ACF81DD1}" srcOrd="2" destOrd="0" parTransId="{9C7623BB-349A-4B7B-A521-0B5CEA9F09FD}" sibTransId="{E814A039-9BFD-4D61-9F25-810FB6A72BA4}"/>
    <dgm:cxn modelId="{D2D2AA47-9EAC-44A4-A87F-BDFF435E6EEF}" type="presOf" srcId="{FE07B6B2-1FAC-4906-9265-7B35C8B32D5B}" destId="{4B204226-D45B-47EC-BA08-36BC480DDA35}" srcOrd="0" destOrd="0" presId="urn:microsoft.com/office/officeart/2005/8/layout/cycle3"/>
    <dgm:cxn modelId="{7B6A337D-9411-4E3C-9A76-2F009B39011F}" type="presOf" srcId="{75CAE9EB-85ED-4105-A19E-2F06FE8E0513}" destId="{CBA0874F-657A-4643-8730-B97FB571DE03}" srcOrd="0" destOrd="0" presId="urn:microsoft.com/office/officeart/2005/8/layout/cycle3"/>
    <dgm:cxn modelId="{91F4D355-5373-4630-9A04-E0D2A846B5F8}" type="presParOf" srcId="{588EE45A-D3D3-4DE3-A15E-B37EA93CEAE1}" destId="{063E6DE3-2583-457D-B482-83E3F9067896}" srcOrd="0" destOrd="0" presId="urn:microsoft.com/office/officeart/2005/8/layout/cycle3"/>
    <dgm:cxn modelId="{A3CF4D66-1E79-4EB4-90F2-560EE9215EE1}" type="presParOf" srcId="{063E6DE3-2583-457D-B482-83E3F9067896}" destId="{B4A6FC2E-7ED8-49CF-81F3-0179DD474F46}" srcOrd="0" destOrd="0" presId="urn:microsoft.com/office/officeart/2005/8/layout/cycle3"/>
    <dgm:cxn modelId="{34DFFFFB-AAE3-447C-8AB4-D2D7ACB76F2B}" type="presParOf" srcId="{063E6DE3-2583-457D-B482-83E3F9067896}" destId="{4B204226-D45B-47EC-BA08-36BC480DDA35}" srcOrd="1" destOrd="0" presId="urn:microsoft.com/office/officeart/2005/8/layout/cycle3"/>
    <dgm:cxn modelId="{4B3FB599-FB0C-4228-8CFC-78D047495E43}" type="presParOf" srcId="{063E6DE3-2583-457D-B482-83E3F9067896}" destId="{F2FDC08D-A4F4-49EB-90DA-697E42512120}" srcOrd="2" destOrd="0" presId="urn:microsoft.com/office/officeart/2005/8/layout/cycle3"/>
    <dgm:cxn modelId="{4DB816D9-7827-4FED-B270-740FF44BEFC1}" type="presParOf" srcId="{063E6DE3-2583-457D-B482-83E3F9067896}" destId="{75AD990A-7BAE-4E10-B9B5-ACA9E28936E8}" srcOrd="3" destOrd="0" presId="urn:microsoft.com/office/officeart/2005/8/layout/cycle3"/>
    <dgm:cxn modelId="{C3F9E3AF-6FC3-4838-A7DF-FFECDD869F73}" type="presParOf" srcId="{063E6DE3-2583-457D-B482-83E3F9067896}" destId="{705AE890-FC3A-47E3-9EC1-9C06D39D9ED3}" srcOrd="4" destOrd="0" presId="urn:microsoft.com/office/officeart/2005/8/layout/cycle3"/>
    <dgm:cxn modelId="{CA64F226-5F34-474C-A8CF-1A30CE298B51}" type="presParOf" srcId="{063E6DE3-2583-457D-B482-83E3F9067896}" destId="{CBA0874F-657A-4643-8730-B97FB571DE03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C52D2-DD3B-4D9D-937D-4ACE1E990E1E}" type="doc">
      <dgm:prSet loTypeId="urn:microsoft.com/office/officeart/2005/8/layout/cycle4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6B26ABA-D079-4D04-9359-6981D2C71951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Методическая копилка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3D03C7-EF64-47C7-AC51-C99B21D8358D}" type="parTrans" cxnId="{72B216E1-C8E2-4A9E-826B-1AA33E535C4F}">
      <dgm:prSet/>
      <dgm:spPr/>
      <dgm:t>
        <a:bodyPr/>
        <a:lstStyle/>
        <a:p>
          <a:endParaRPr lang="ru-RU"/>
        </a:p>
      </dgm:t>
    </dgm:pt>
    <dgm:pt modelId="{EC4EBEB0-E058-4FF4-903C-4A518A205786}" type="sibTrans" cxnId="{72B216E1-C8E2-4A9E-826B-1AA33E535C4F}">
      <dgm:prSet/>
      <dgm:spPr/>
      <dgm:t>
        <a:bodyPr/>
        <a:lstStyle/>
        <a:p>
          <a:endParaRPr lang="ru-RU"/>
        </a:p>
      </dgm:t>
    </dgm:pt>
    <dgm:pt modelId="{4C0ED8A9-70D7-4582-960D-75B91F7CE4E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Внешняя оценка, самооценка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097F4AE-B9BA-45C8-8AA3-3A95DE601928}" type="parTrans" cxnId="{C48E88AB-FD9C-4D7F-A65D-3937FFA7AB89}">
      <dgm:prSet/>
      <dgm:spPr/>
      <dgm:t>
        <a:bodyPr/>
        <a:lstStyle/>
        <a:p>
          <a:endParaRPr lang="ru-RU"/>
        </a:p>
      </dgm:t>
    </dgm:pt>
    <dgm:pt modelId="{21AEC897-ACAA-4FCF-A2D0-A8C4F306E6FA}" type="sibTrans" cxnId="{C48E88AB-FD9C-4D7F-A65D-3937FFA7AB89}">
      <dgm:prSet/>
      <dgm:spPr/>
      <dgm:t>
        <a:bodyPr/>
        <a:lstStyle/>
        <a:p>
          <a:endParaRPr lang="ru-RU"/>
        </a:p>
      </dgm:t>
    </dgm:pt>
    <dgm:pt modelId="{9E20F203-0EA3-4B38-A6D3-C16A6A876BC7}">
      <dgm:prSet phldrT="[Текст]" custT="1"/>
      <dgm:spPr/>
      <dgm:t>
        <a:bodyPr lIns="72000" tIns="0" rIns="0" bIns="0"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Профессиональный рост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C955E78-C50C-4507-9536-1DA3FF581D07}" type="parTrans" cxnId="{4D2CF51F-F449-4D82-9D04-E558954DCBDC}">
      <dgm:prSet/>
      <dgm:spPr/>
      <dgm:t>
        <a:bodyPr/>
        <a:lstStyle/>
        <a:p>
          <a:endParaRPr lang="ru-RU"/>
        </a:p>
      </dgm:t>
    </dgm:pt>
    <dgm:pt modelId="{D2DEBF96-0328-4596-987F-BF1BCBDA416D}" type="sibTrans" cxnId="{4D2CF51F-F449-4D82-9D04-E558954DCBDC}">
      <dgm:prSet/>
      <dgm:spPr/>
      <dgm:t>
        <a:bodyPr/>
        <a:lstStyle/>
        <a:p>
          <a:endParaRPr lang="ru-RU"/>
        </a:p>
      </dgm:t>
    </dgm:pt>
    <dgm:pt modelId="{90671A46-19C0-4562-9A5F-DCD9297E532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Модернизация материально-технического  оснащения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5C586C6-97C9-4CE6-AC53-2A9873FF0A16}" type="parTrans" cxnId="{8EAD1866-662E-460E-8206-98E35490530E}">
      <dgm:prSet/>
      <dgm:spPr/>
      <dgm:t>
        <a:bodyPr/>
        <a:lstStyle/>
        <a:p>
          <a:endParaRPr lang="ru-RU"/>
        </a:p>
      </dgm:t>
    </dgm:pt>
    <dgm:pt modelId="{79FA9670-1EFB-48E2-9FC5-CC67006C9D95}" type="sibTrans" cxnId="{8EAD1866-662E-460E-8206-98E35490530E}">
      <dgm:prSet/>
      <dgm:spPr/>
      <dgm:t>
        <a:bodyPr/>
        <a:lstStyle/>
        <a:p>
          <a:endParaRPr lang="ru-RU"/>
        </a:p>
      </dgm:t>
    </dgm:pt>
    <dgm:pt modelId="{9A86B8EB-4428-4FF0-810B-71677666E6A0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61FA1A-04F5-4B47-B759-B3572E1E14EB}" type="parTrans" cxnId="{D9C27F83-E5C1-4793-B49C-508E913835BC}">
      <dgm:prSet/>
      <dgm:spPr/>
      <dgm:t>
        <a:bodyPr/>
        <a:lstStyle/>
        <a:p>
          <a:endParaRPr lang="ru-RU"/>
        </a:p>
      </dgm:t>
    </dgm:pt>
    <dgm:pt modelId="{94779A80-82B9-4946-8381-DFE14D5AB846}" type="sibTrans" cxnId="{D9C27F83-E5C1-4793-B49C-508E913835BC}">
      <dgm:prSet/>
      <dgm:spPr/>
      <dgm:t>
        <a:bodyPr/>
        <a:lstStyle/>
        <a:p>
          <a:endParaRPr lang="ru-RU"/>
        </a:p>
      </dgm:t>
    </dgm:pt>
    <dgm:pt modelId="{60828E56-00A2-419E-A54A-F1F94E5F8D6C}" type="pres">
      <dgm:prSet presAssocID="{56FC52D2-DD3B-4D9D-937D-4ACE1E990E1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F94149-5ED3-44FA-A84B-6E991B975D7F}" type="pres">
      <dgm:prSet presAssocID="{56FC52D2-DD3B-4D9D-937D-4ACE1E990E1E}" presName="children" presStyleCnt="0"/>
      <dgm:spPr/>
      <dgm:t>
        <a:bodyPr/>
        <a:lstStyle/>
        <a:p>
          <a:endParaRPr lang="ru-RU"/>
        </a:p>
      </dgm:t>
    </dgm:pt>
    <dgm:pt modelId="{9213729B-5BA8-40CD-9F22-C27487A2A965}" type="pres">
      <dgm:prSet presAssocID="{56FC52D2-DD3B-4D9D-937D-4ACE1E990E1E}" presName="childPlaceholder" presStyleCnt="0"/>
      <dgm:spPr/>
      <dgm:t>
        <a:bodyPr/>
        <a:lstStyle/>
        <a:p>
          <a:endParaRPr lang="ru-RU"/>
        </a:p>
      </dgm:t>
    </dgm:pt>
    <dgm:pt modelId="{5BF00FF1-71C8-4344-8FB6-92CDEB441A46}" type="pres">
      <dgm:prSet presAssocID="{56FC52D2-DD3B-4D9D-937D-4ACE1E990E1E}" presName="circle" presStyleCnt="0"/>
      <dgm:spPr/>
      <dgm:t>
        <a:bodyPr/>
        <a:lstStyle/>
        <a:p>
          <a:endParaRPr lang="ru-RU"/>
        </a:p>
      </dgm:t>
    </dgm:pt>
    <dgm:pt modelId="{FBF03A09-1F40-446D-A651-62E520B52E71}" type="pres">
      <dgm:prSet presAssocID="{56FC52D2-DD3B-4D9D-937D-4ACE1E990E1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B9E6B-993B-4E61-8FDA-B4AE49FA328C}" type="pres">
      <dgm:prSet presAssocID="{56FC52D2-DD3B-4D9D-937D-4ACE1E990E1E}" presName="quadrant2" presStyleLbl="node1" presStyleIdx="1" presStyleCnt="4" custLinFactNeighborX="-757" custLinFactNeighborY="-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986D0-E53E-478C-AD1A-4DF9D4C293C9}" type="pres">
      <dgm:prSet presAssocID="{56FC52D2-DD3B-4D9D-937D-4ACE1E990E1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1CFF9-B40D-4565-8F8B-02BAA6A5C0E6}" type="pres">
      <dgm:prSet presAssocID="{56FC52D2-DD3B-4D9D-937D-4ACE1E990E1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351F8-A24B-4E04-B061-117C30984AF6}" type="pres">
      <dgm:prSet presAssocID="{56FC52D2-DD3B-4D9D-937D-4ACE1E990E1E}" presName="quadrantPlaceholder" presStyleCnt="0"/>
      <dgm:spPr/>
      <dgm:t>
        <a:bodyPr/>
        <a:lstStyle/>
        <a:p>
          <a:endParaRPr lang="ru-RU"/>
        </a:p>
      </dgm:t>
    </dgm:pt>
    <dgm:pt modelId="{3F5D9A36-6511-4F7D-8E84-6874EC035516}" type="pres">
      <dgm:prSet presAssocID="{56FC52D2-DD3B-4D9D-937D-4ACE1E990E1E}" presName="center1" presStyleLbl="fgShp" presStyleIdx="0" presStyleCnt="2"/>
      <dgm:spPr/>
      <dgm:t>
        <a:bodyPr/>
        <a:lstStyle/>
        <a:p>
          <a:endParaRPr lang="ru-RU"/>
        </a:p>
      </dgm:t>
    </dgm:pt>
    <dgm:pt modelId="{88A3591C-0704-470B-891A-BA8BDAD344A0}" type="pres">
      <dgm:prSet presAssocID="{56FC52D2-DD3B-4D9D-937D-4ACE1E990E1E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72B216E1-C8E2-4A9E-826B-1AA33E535C4F}" srcId="{56FC52D2-DD3B-4D9D-937D-4ACE1E990E1E}" destId="{56B26ABA-D079-4D04-9359-6981D2C71951}" srcOrd="0" destOrd="0" parTransId="{B63D03C7-EF64-47C7-AC51-C99B21D8358D}" sibTransId="{EC4EBEB0-E058-4FF4-903C-4A518A205786}"/>
    <dgm:cxn modelId="{AEAFD7AA-E0BE-4B05-A88C-C04E89DCEA17}" type="presOf" srcId="{9E20F203-0EA3-4B38-A6D3-C16A6A876BC7}" destId="{6B6986D0-E53E-478C-AD1A-4DF9D4C293C9}" srcOrd="0" destOrd="0" presId="urn:microsoft.com/office/officeart/2005/8/layout/cycle4"/>
    <dgm:cxn modelId="{26A3849E-FF5A-4911-8139-6310B5734EE2}" type="presOf" srcId="{90671A46-19C0-4562-9A5F-DCD9297E5323}" destId="{5751CFF9-B40D-4565-8F8B-02BAA6A5C0E6}" srcOrd="0" destOrd="0" presId="urn:microsoft.com/office/officeart/2005/8/layout/cycle4"/>
    <dgm:cxn modelId="{96240892-776E-4594-BA58-FD9D134F56E0}" type="presOf" srcId="{4C0ED8A9-70D7-4582-960D-75B91F7CE4ED}" destId="{ED6B9E6B-993B-4E61-8FDA-B4AE49FA328C}" srcOrd="0" destOrd="0" presId="urn:microsoft.com/office/officeart/2005/8/layout/cycle4"/>
    <dgm:cxn modelId="{FCADA442-9862-4C0D-BFFF-83D3BE773A2B}" type="presOf" srcId="{56B26ABA-D079-4D04-9359-6981D2C71951}" destId="{FBF03A09-1F40-446D-A651-62E520B52E71}" srcOrd="0" destOrd="0" presId="urn:microsoft.com/office/officeart/2005/8/layout/cycle4"/>
    <dgm:cxn modelId="{C48E88AB-FD9C-4D7F-A65D-3937FFA7AB89}" srcId="{56FC52D2-DD3B-4D9D-937D-4ACE1E990E1E}" destId="{4C0ED8A9-70D7-4582-960D-75B91F7CE4ED}" srcOrd="1" destOrd="0" parTransId="{8097F4AE-B9BA-45C8-8AA3-3A95DE601928}" sibTransId="{21AEC897-ACAA-4FCF-A2D0-A8C4F306E6FA}"/>
    <dgm:cxn modelId="{4D2CF51F-F449-4D82-9D04-E558954DCBDC}" srcId="{56FC52D2-DD3B-4D9D-937D-4ACE1E990E1E}" destId="{9E20F203-0EA3-4B38-A6D3-C16A6A876BC7}" srcOrd="2" destOrd="0" parTransId="{4C955E78-C50C-4507-9536-1DA3FF581D07}" sibTransId="{D2DEBF96-0328-4596-987F-BF1BCBDA416D}"/>
    <dgm:cxn modelId="{D9C27F83-E5C1-4793-B49C-508E913835BC}" srcId="{56FC52D2-DD3B-4D9D-937D-4ACE1E990E1E}" destId="{9A86B8EB-4428-4FF0-810B-71677666E6A0}" srcOrd="4" destOrd="0" parTransId="{D561FA1A-04F5-4B47-B759-B3572E1E14EB}" sibTransId="{94779A80-82B9-4946-8381-DFE14D5AB846}"/>
    <dgm:cxn modelId="{8EAD1866-662E-460E-8206-98E35490530E}" srcId="{56FC52D2-DD3B-4D9D-937D-4ACE1E990E1E}" destId="{90671A46-19C0-4562-9A5F-DCD9297E5323}" srcOrd="3" destOrd="0" parTransId="{C5C586C6-97C9-4CE6-AC53-2A9873FF0A16}" sibTransId="{79FA9670-1EFB-48E2-9FC5-CC67006C9D95}"/>
    <dgm:cxn modelId="{31811225-F50E-465E-8047-48C5C84601E6}" type="presOf" srcId="{56FC52D2-DD3B-4D9D-937D-4ACE1E990E1E}" destId="{60828E56-00A2-419E-A54A-F1F94E5F8D6C}" srcOrd="0" destOrd="0" presId="urn:microsoft.com/office/officeart/2005/8/layout/cycle4"/>
    <dgm:cxn modelId="{EE4BA8E1-340F-4342-B0D9-F2D0B2CC0AF0}" type="presParOf" srcId="{60828E56-00A2-419E-A54A-F1F94E5F8D6C}" destId="{D4F94149-5ED3-44FA-A84B-6E991B975D7F}" srcOrd="0" destOrd="0" presId="urn:microsoft.com/office/officeart/2005/8/layout/cycle4"/>
    <dgm:cxn modelId="{C5C8F886-9651-4B3C-A95A-DAD2B9E7B3AA}" type="presParOf" srcId="{D4F94149-5ED3-44FA-A84B-6E991B975D7F}" destId="{9213729B-5BA8-40CD-9F22-C27487A2A965}" srcOrd="0" destOrd="0" presId="urn:microsoft.com/office/officeart/2005/8/layout/cycle4"/>
    <dgm:cxn modelId="{7F587071-B3A9-4CB9-81F3-1029135045D4}" type="presParOf" srcId="{60828E56-00A2-419E-A54A-F1F94E5F8D6C}" destId="{5BF00FF1-71C8-4344-8FB6-92CDEB441A46}" srcOrd="1" destOrd="0" presId="urn:microsoft.com/office/officeart/2005/8/layout/cycle4"/>
    <dgm:cxn modelId="{BF50A54B-B91C-41FF-91BF-0192F888FC89}" type="presParOf" srcId="{5BF00FF1-71C8-4344-8FB6-92CDEB441A46}" destId="{FBF03A09-1F40-446D-A651-62E520B52E71}" srcOrd="0" destOrd="0" presId="urn:microsoft.com/office/officeart/2005/8/layout/cycle4"/>
    <dgm:cxn modelId="{B61229C4-05B3-4B92-9737-287A4F71D537}" type="presParOf" srcId="{5BF00FF1-71C8-4344-8FB6-92CDEB441A46}" destId="{ED6B9E6B-993B-4E61-8FDA-B4AE49FA328C}" srcOrd="1" destOrd="0" presId="urn:microsoft.com/office/officeart/2005/8/layout/cycle4"/>
    <dgm:cxn modelId="{A2327B98-9357-4355-B50C-B8E7765DCC6C}" type="presParOf" srcId="{5BF00FF1-71C8-4344-8FB6-92CDEB441A46}" destId="{6B6986D0-E53E-478C-AD1A-4DF9D4C293C9}" srcOrd="2" destOrd="0" presId="urn:microsoft.com/office/officeart/2005/8/layout/cycle4"/>
    <dgm:cxn modelId="{161A9991-3A03-46F3-8335-BE8579B1D624}" type="presParOf" srcId="{5BF00FF1-71C8-4344-8FB6-92CDEB441A46}" destId="{5751CFF9-B40D-4565-8F8B-02BAA6A5C0E6}" srcOrd="3" destOrd="0" presId="urn:microsoft.com/office/officeart/2005/8/layout/cycle4"/>
    <dgm:cxn modelId="{CC85924C-CC85-49D7-9456-FEA565A649DC}" type="presParOf" srcId="{5BF00FF1-71C8-4344-8FB6-92CDEB441A46}" destId="{0DF351F8-A24B-4E04-B061-117C30984AF6}" srcOrd="4" destOrd="0" presId="urn:microsoft.com/office/officeart/2005/8/layout/cycle4"/>
    <dgm:cxn modelId="{8A61D13D-54CE-4F0D-B6BC-CD046213A5AE}" type="presParOf" srcId="{60828E56-00A2-419E-A54A-F1F94E5F8D6C}" destId="{3F5D9A36-6511-4F7D-8E84-6874EC035516}" srcOrd="2" destOrd="0" presId="urn:microsoft.com/office/officeart/2005/8/layout/cycle4"/>
    <dgm:cxn modelId="{0B29D3E8-0FD8-4087-A942-CCDD3E939BBA}" type="presParOf" srcId="{60828E56-00A2-419E-A54A-F1F94E5F8D6C}" destId="{88A3591C-0704-470B-891A-BA8BDAD344A0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B523C9-47EC-4218-BF09-0030B5D979A3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04C3B8E-8F6B-4FB6-AAF3-7E2CFCA6A3A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углубленного (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 изучения физики</a:t>
          </a:r>
        </a:p>
      </dgm:t>
    </dgm:pt>
    <dgm:pt modelId="{32D5B2C2-50B1-4FA1-A2ED-CF4CB7776D97}" type="parTrans" cxnId="{67963708-E8F2-4047-9E2B-3DC454DF8A7F}">
      <dgm:prSet/>
      <dgm:spPr/>
      <dgm:t>
        <a:bodyPr/>
        <a:lstStyle/>
        <a:p>
          <a:endParaRPr lang="ru-RU"/>
        </a:p>
      </dgm:t>
    </dgm:pt>
    <dgm:pt modelId="{E8C4AF48-2FC0-4E89-866D-9ADA331798A3}" type="sibTrans" cxnId="{67963708-E8F2-4047-9E2B-3DC454DF8A7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09BE16A9-35B8-40FF-9434-AC7E986987E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(инженерная) деятельность на уроках</a:t>
          </a:r>
        </a:p>
      </dgm:t>
    </dgm:pt>
    <dgm:pt modelId="{F0EF7BAC-BE40-421E-B35D-478FFE537133}" type="parTrans" cxnId="{402C3325-1C92-408B-B993-B1B68D0EA926}">
      <dgm:prSet/>
      <dgm:spPr/>
      <dgm:t>
        <a:bodyPr/>
        <a:lstStyle/>
        <a:p>
          <a:endParaRPr lang="ru-RU"/>
        </a:p>
      </dgm:t>
    </dgm:pt>
    <dgm:pt modelId="{F3E4A2AB-EC75-40A9-B987-29926DF54C9F}" type="sibTrans" cxnId="{402C3325-1C92-408B-B993-B1B68D0EA92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99F8645-C447-41CB-88FB-17A3C2C1439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«урочных» проектов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кружковую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CE9D4-04D6-4DF0-97BA-1BC48A55FBCD}" type="parTrans" cxnId="{2CA37CA9-FEE9-4BCC-9326-86E7A8A08A96}">
      <dgm:prSet/>
      <dgm:spPr/>
      <dgm:t>
        <a:bodyPr/>
        <a:lstStyle/>
        <a:p>
          <a:endParaRPr lang="ru-RU"/>
        </a:p>
      </dgm:t>
    </dgm:pt>
    <dgm:pt modelId="{B78999E9-E227-4475-97DD-FFCE85B9010A}" type="sibTrans" cxnId="{2CA37CA9-FEE9-4BCC-9326-86E7A8A08A9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DC6888E-EBC6-4C19-A115-D4B1EE5A104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Обмен социальным опытом учащихся на профильных (проектных) сменах</a:t>
          </a:r>
        </a:p>
      </dgm:t>
    </dgm:pt>
    <dgm:pt modelId="{7760FBAC-A695-4BAE-9DC9-A8CAB6898A6F}" type="parTrans" cxnId="{2791C807-4D81-4EE6-8584-81A8C3BFE24A}">
      <dgm:prSet/>
      <dgm:spPr/>
      <dgm:t>
        <a:bodyPr/>
        <a:lstStyle/>
        <a:p>
          <a:endParaRPr lang="ru-RU"/>
        </a:p>
      </dgm:t>
    </dgm:pt>
    <dgm:pt modelId="{4075D12A-B879-41D2-A14B-FDB870E93FCF}" type="sibTrans" cxnId="{2791C807-4D81-4EE6-8584-81A8C3BFE24A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37EFE785-FC99-474C-9D17-002097EED33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вузами по вопросам проектной деятельности</a:t>
          </a:r>
        </a:p>
      </dgm:t>
    </dgm:pt>
    <dgm:pt modelId="{EF9DD352-1128-4FD3-B4A9-53108BE0A20D}" type="parTrans" cxnId="{BCD34CEB-23EB-421F-9CDB-CA495AC89F7B}">
      <dgm:prSet/>
      <dgm:spPr/>
      <dgm:t>
        <a:bodyPr/>
        <a:lstStyle/>
        <a:p>
          <a:endParaRPr lang="ru-RU"/>
        </a:p>
      </dgm:t>
    </dgm:pt>
    <dgm:pt modelId="{AB2D25EF-F471-490C-A1BA-9E120F098312}" type="sibTrans" cxnId="{BCD34CEB-23EB-421F-9CDB-CA495AC89F7B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rgbClr val="00CCFF"/>
        </a:solidFill>
        <a:ln>
          <a:noFill/>
        </a:ln>
      </dgm:spPr>
      <dgm:t>
        <a:bodyPr/>
        <a:lstStyle/>
        <a:p>
          <a:endParaRPr lang="ru-RU"/>
        </a:p>
      </dgm:t>
    </dgm:pt>
    <dgm:pt modelId="{A1DEC5C4-1E5E-426B-AC7D-5C05619097AB}" type="pres">
      <dgm:prSet presAssocID="{45B523C9-47EC-4218-BF09-0030B5D979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BD700-C7A1-4E6E-9E8B-5F48A4E7987D}" type="pres">
      <dgm:prSet presAssocID="{204C3B8E-8F6B-4FB6-AAF3-7E2CFCA6A3A4}" presName="node" presStyleLbl="node1" presStyleIdx="0" presStyleCnt="5" custScaleX="215873" custRadScaleRad="97002" custRadScaleInc="6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2CF63-1941-4A40-A947-FF12113EF10C}" type="pres">
      <dgm:prSet presAssocID="{204C3B8E-8F6B-4FB6-AAF3-7E2CFCA6A3A4}" presName="spNode" presStyleCnt="0"/>
      <dgm:spPr/>
      <dgm:t>
        <a:bodyPr/>
        <a:lstStyle/>
        <a:p>
          <a:endParaRPr lang="ru-RU"/>
        </a:p>
      </dgm:t>
    </dgm:pt>
    <dgm:pt modelId="{FAD9FB46-A86A-4C92-9309-CF81AE900CCB}" type="pres">
      <dgm:prSet presAssocID="{E8C4AF48-2FC0-4E89-866D-9ADA331798A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CB8C616-F8D2-4DE3-A101-A8DB54A87FC3}" type="pres">
      <dgm:prSet presAssocID="{09BE16A9-35B8-40FF-9434-AC7E986987EC}" presName="node" presStyleLbl="node1" presStyleIdx="1" presStyleCnt="5" custScaleX="166784" custRadScaleRad="126229" custRadScaleInc="67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55ABF-7CC7-4A08-B574-6C55F5D2C731}" type="pres">
      <dgm:prSet presAssocID="{09BE16A9-35B8-40FF-9434-AC7E986987EC}" presName="spNode" presStyleCnt="0"/>
      <dgm:spPr/>
      <dgm:t>
        <a:bodyPr/>
        <a:lstStyle/>
        <a:p>
          <a:endParaRPr lang="ru-RU"/>
        </a:p>
      </dgm:t>
    </dgm:pt>
    <dgm:pt modelId="{1ACB02B7-72A0-4673-9BD8-0BB236649E6F}" type="pres">
      <dgm:prSet presAssocID="{F3E4A2AB-EC75-40A9-B987-29926DF54C9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7391B0A-6D05-4A07-9BDD-9F44AC171D95}" type="pres">
      <dgm:prSet presAssocID="{799F8645-C447-41CB-88FB-17A3C2C14394}" presName="node" presStyleLbl="node1" presStyleIdx="2" presStyleCnt="5" custScaleX="177324" custRadScaleRad="123789" custRadScaleInc="-42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FDADB-377D-4674-8AF6-53834CBCC62F}" type="pres">
      <dgm:prSet presAssocID="{799F8645-C447-41CB-88FB-17A3C2C14394}" presName="spNode" presStyleCnt="0"/>
      <dgm:spPr/>
      <dgm:t>
        <a:bodyPr/>
        <a:lstStyle/>
        <a:p>
          <a:endParaRPr lang="ru-RU"/>
        </a:p>
      </dgm:t>
    </dgm:pt>
    <dgm:pt modelId="{4BB642E5-9F10-4AFB-8960-54CD7AA9E19D}" type="pres">
      <dgm:prSet presAssocID="{B78999E9-E227-4475-97DD-FFCE85B9010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C71DFBB-C684-4421-8F5C-643A9357B276}" type="pres">
      <dgm:prSet presAssocID="{CDC6888E-EBC6-4C19-A115-D4B1EE5A1048}" presName="node" presStyleLbl="node1" presStyleIdx="3" presStyleCnt="5" custScaleX="162776" custRadScaleRad="128377" custRadScaleInc="50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B80C2-D980-462C-B46E-822FFD328B62}" type="pres">
      <dgm:prSet presAssocID="{CDC6888E-EBC6-4C19-A115-D4B1EE5A1048}" presName="spNode" presStyleCnt="0"/>
      <dgm:spPr/>
      <dgm:t>
        <a:bodyPr/>
        <a:lstStyle/>
        <a:p>
          <a:endParaRPr lang="ru-RU"/>
        </a:p>
      </dgm:t>
    </dgm:pt>
    <dgm:pt modelId="{5650D388-9ABC-4AB5-BA0A-EB7531FE4A81}" type="pres">
      <dgm:prSet presAssocID="{4075D12A-B879-41D2-A14B-FDB870E93FC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3B74FEB-9364-4C2A-8708-C4ED4CD3C2E5}" type="pres">
      <dgm:prSet presAssocID="{37EFE785-FC99-474C-9D17-002097EED337}" presName="node" presStyleLbl="node1" presStyleIdx="4" presStyleCnt="5" custScaleX="166180" custRadScaleRad="124723" custRadScaleInc="-67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1CCC4-03A0-4247-8252-BE711837845E}" type="pres">
      <dgm:prSet presAssocID="{37EFE785-FC99-474C-9D17-002097EED337}" presName="spNode" presStyleCnt="0"/>
      <dgm:spPr/>
      <dgm:t>
        <a:bodyPr/>
        <a:lstStyle/>
        <a:p>
          <a:endParaRPr lang="ru-RU"/>
        </a:p>
      </dgm:t>
    </dgm:pt>
    <dgm:pt modelId="{42496DEF-B642-449A-984E-60BC10854008}" type="pres">
      <dgm:prSet presAssocID="{AB2D25EF-F471-490C-A1BA-9E120F09831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89D52C1-DE7D-4DD7-8E1B-F665B7DB0CA5}" type="presOf" srcId="{B78999E9-E227-4475-97DD-FFCE85B9010A}" destId="{4BB642E5-9F10-4AFB-8960-54CD7AA9E19D}" srcOrd="0" destOrd="0" presId="urn:microsoft.com/office/officeart/2005/8/layout/cycle5"/>
    <dgm:cxn modelId="{CBE27A74-7528-4145-A8C8-67729FCA5B25}" type="presOf" srcId="{CDC6888E-EBC6-4C19-A115-D4B1EE5A1048}" destId="{7C71DFBB-C684-4421-8F5C-643A9357B276}" srcOrd="0" destOrd="0" presId="urn:microsoft.com/office/officeart/2005/8/layout/cycle5"/>
    <dgm:cxn modelId="{5FB97868-B90B-48F0-A478-A494D3071ACC}" type="presOf" srcId="{4075D12A-B879-41D2-A14B-FDB870E93FCF}" destId="{5650D388-9ABC-4AB5-BA0A-EB7531FE4A81}" srcOrd="0" destOrd="0" presId="urn:microsoft.com/office/officeart/2005/8/layout/cycle5"/>
    <dgm:cxn modelId="{2CA37CA9-FEE9-4BCC-9326-86E7A8A08A96}" srcId="{45B523C9-47EC-4218-BF09-0030B5D979A3}" destId="{799F8645-C447-41CB-88FB-17A3C2C14394}" srcOrd="2" destOrd="0" parTransId="{D24CE9D4-04D6-4DF0-97BA-1BC48A55FBCD}" sibTransId="{B78999E9-E227-4475-97DD-FFCE85B9010A}"/>
    <dgm:cxn modelId="{A3B98D26-DBBE-4240-990F-61A174774BCF}" type="presOf" srcId="{37EFE785-FC99-474C-9D17-002097EED337}" destId="{A3B74FEB-9364-4C2A-8708-C4ED4CD3C2E5}" srcOrd="0" destOrd="0" presId="urn:microsoft.com/office/officeart/2005/8/layout/cycle5"/>
    <dgm:cxn modelId="{FAC17F7A-C945-43FF-89CC-E9B80AAE5882}" type="presOf" srcId="{799F8645-C447-41CB-88FB-17A3C2C14394}" destId="{97391B0A-6D05-4A07-9BDD-9F44AC171D95}" srcOrd="0" destOrd="0" presId="urn:microsoft.com/office/officeart/2005/8/layout/cycle5"/>
    <dgm:cxn modelId="{BCD34CEB-23EB-421F-9CDB-CA495AC89F7B}" srcId="{45B523C9-47EC-4218-BF09-0030B5D979A3}" destId="{37EFE785-FC99-474C-9D17-002097EED337}" srcOrd="4" destOrd="0" parTransId="{EF9DD352-1128-4FD3-B4A9-53108BE0A20D}" sibTransId="{AB2D25EF-F471-490C-A1BA-9E120F098312}"/>
    <dgm:cxn modelId="{EBE4BCBD-EEFD-4887-BB3B-56FB8BB93A7E}" type="presOf" srcId="{F3E4A2AB-EC75-40A9-B987-29926DF54C9F}" destId="{1ACB02B7-72A0-4673-9BD8-0BB236649E6F}" srcOrd="0" destOrd="0" presId="urn:microsoft.com/office/officeart/2005/8/layout/cycle5"/>
    <dgm:cxn modelId="{6DEC9A9B-9399-492C-9A3D-B9C723015DC2}" type="presOf" srcId="{E8C4AF48-2FC0-4E89-866D-9ADA331798A3}" destId="{FAD9FB46-A86A-4C92-9309-CF81AE900CCB}" srcOrd="0" destOrd="0" presId="urn:microsoft.com/office/officeart/2005/8/layout/cycle5"/>
    <dgm:cxn modelId="{62456B9F-62DA-4CD9-8B11-38A37B73CD94}" type="presOf" srcId="{45B523C9-47EC-4218-BF09-0030B5D979A3}" destId="{A1DEC5C4-1E5E-426B-AC7D-5C05619097AB}" srcOrd="0" destOrd="0" presId="urn:microsoft.com/office/officeart/2005/8/layout/cycle5"/>
    <dgm:cxn modelId="{402C3325-1C92-408B-B993-B1B68D0EA926}" srcId="{45B523C9-47EC-4218-BF09-0030B5D979A3}" destId="{09BE16A9-35B8-40FF-9434-AC7E986987EC}" srcOrd="1" destOrd="0" parTransId="{F0EF7BAC-BE40-421E-B35D-478FFE537133}" sibTransId="{F3E4A2AB-EC75-40A9-B987-29926DF54C9F}"/>
    <dgm:cxn modelId="{67963708-E8F2-4047-9E2B-3DC454DF8A7F}" srcId="{45B523C9-47EC-4218-BF09-0030B5D979A3}" destId="{204C3B8E-8F6B-4FB6-AAF3-7E2CFCA6A3A4}" srcOrd="0" destOrd="0" parTransId="{32D5B2C2-50B1-4FA1-A2ED-CF4CB7776D97}" sibTransId="{E8C4AF48-2FC0-4E89-866D-9ADA331798A3}"/>
    <dgm:cxn modelId="{8301D95D-B9F6-4E42-BC57-5009BAC5B75D}" type="presOf" srcId="{AB2D25EF-F471-490C-A1BA-9E120F098312}" destId="{42496DEF-B642-449A-984E-60BC10854008}" srcOrd="0" destOrd="0" presId="urn:microsoft.com/office/officeart/2005/8/layout/cycle5"/>
    <dgm:cxn modelId="{8E472B71-A069-4267-A84B-F07AE0669BBE}" type="presOf" srcId="{09BE16A9-35B8-40FF-9434-AC7E986987EC}" destId="{1CB8C616-F8D2-4DE3-A101-A8DB54A87FC3}" srcOrd="0" destOrd="0" presId="urn:microsoft.com/office/officeart/2005/8/layout/cycle5"/>
    <dgm:cxn modelId="{2791C807-4D81-4EE6-8584-81A8C3BFE24A}" srcId="{45B523C9-47EC-4218-BF09-0030B5D979A3}" destId="{CDC6888E-EBC6-4C19-A115-D4B1EE5A1048}" srcOrd="3" destOrd="0" parTransId="{7760FBAC-A695-4BAE-9DC9-A8CAB6898A6F}" sibTransId="{4075D12A-B879-41D2-A14B-FDB870E93FCF}"/>
    <dgm:cxn modelId="{1818E1D0-6439-4B32-8274-04AE6F597191}" type="presOf" srcId="{204C3B8E-8F6B-4FB6-AAF3-7E2CFCA6A3A4}" destId="{52DBD700-C7A1-4E6E-9E8B-5F48A4E7987D}" srcOrd="0" destOrd="0" presId="urn:microsoft.com/office/officeart/2005/8/layout/cycle5"/>
    <dgm:cxn modelId="{366EE8AF-D398-476A-B474-C46416B4F11B}" type="presParOf" srcId="{A1DEC5C4-1E5E-426B-AC7D-5C05619097AB}" destId="{52DBD700-C7A1-4E6E-9E8B-5F48A4E7987D}" srcOrd="0" destOrd="0" presId="urn:microsoft.com/office/officeart/2005/8/layout/cycle5"/>
    <dgm:cxn modelId="{3D7931A4-1B20-4E6E-AAFC-334716EEE10E}" type="presParOf" srcId="{A1DEC5C4-1E5E-426B-AC7D-5C05619097AB}" destId="{0452CF63-1941-4A40-A947-FF12113EF10C}" srcOrd="1" destOrd="0" presId="urn:microsoft.com/office/officeart/2005/8/layout/cycle5"/>
    <dgm:cxn modelId="{43E9D838-469D-4686-814C-A770D9FFE3E7}" type="presParOf" srcId="{A1DEC5C4-1E5E-426B-AC7D-5C05619097AB}" destId="{FAD9FB46-A86A-4C92-9309-CF81AE900CCB}" srcOrd="2" destOrd="0" presId="urn:microsoft.com/office/officeart/2005/8/layout/cycle5"/>
    <dgm:cxn modelId="{9E66E4D1-EF2E-4DD0-B2F3-61B61FC8703F}" type="presParOf" srcId="{A1DEC5C4-1E5E-426B-AC7D-5C05619097AB}" destId="{1CB8C616-F8D2-4DE3-A101-A8DB54A87FC3}" srcOrd="3" destOrd="0" presId="urn:microsoft.com/office/officeart/2005/8/layout/cycle5"/>
    <dgm:cxn modelId="{3CA1D9BA-92F8-43B0-A4EC-7C8AD294BFB6}" type="presParOf" srcId="{A1DEC5C4-1E5E-426B-AC7D-5C05619097AB}" destId="{D5455ABF-7CC7-4A08-B574-6C55F5D2C731}" srcOrd="4" destOrd="0" presId="urn:microsoft.com/office/officeart/2005/8/layout/cycle5"/>
    <dgm:cxn modelId="{D681EFC7-F30E-4B1B-90A2-CB5CD3BCDC50}" type="presParOf" srcId="{A1DEC5C4-1E5E-426B-AC7D-5C05619097AB}" destId="{1ACB02B7-72A0-4673-9BD8-0BB236649E6F}" srcOrd="5" destOrd="0" presId="urn:microsoft.com/office/officeart/2005/8/layout/cycle5"/>
    <dgm:cxn modelId="{030B82AC-3773-4D95-BD8F-00FAC2C14BED}" type="presParOf" srcId="{A1DEC5C4-1E5E-426B-AC7D-5C05619097AB}" destId="{97391B0A-6D05-4A07-9BDD-9F44AC171D95}" srcOrd="6" destOrd="0" presId="urn:microsoft.com/office/officeart/2005/8/layout/cycle5"/>
    <dgm:cxn modelId="{6C4CF181-1593-4BCE-AA87-AEC9FF3DD33F}" type="presParOf" srcId="{A1DEC5C4-1E5E-426B-AC7D-5C05619097AB}" destId="{E99FDADB-377D-4674-8AF6-53834CBCC62F}" srcOrd="7" destOrd="0" presId="urn:microsoft.com/office/officeart/2005/8/layout/cycle5"/>
    <dgm:cxn modelId="{6ADAE4C9-5D97-47B3-84AC-CFB8B5E32A45}" type="presParOf" srcId="{A1DEC5C4-1E5E-426B-AC7D-5C05619097AB}" destId="{4BB642E5-9F10-4AFB-8960-54CD7AA9E19D}" srcOrd="8" destOrd="0" presId="urn:microsoft.com/office/officeart/2005/8/layout/cycle5"/>
    <dgm:cxn modelId="{FF82DC3F-D04A-449F-BAFB-8B233F4CFBFD}" type="presParOf" srcId="{A1DEC5C4-1E5E-426B-AC7D-5C05619097AB}" destId="{7C71DFBB-C684-4421-8F5C-643A9357B276}" srcOrd="9" destOrd="0" presId="urn:microsoft.com/office/officeart/2005/8/layout/cycle5"/>
    <dgm:cxn modelId="{9435DD75-DF6A-4ECF-8860-D07D9D3E09CA}" type="presParOf" srcId="{A1DEC5C4-1E5E-426B-AC7D-5C05619097AB}" destId="{B28B80C2-D980-462C-B46E-822FFD328B62}" srcOrd="10" destOrd="0" presId="urn:microsoft.com/office/officeart/2005/8/layout/cycle5"/>
    <dgm:cxn modelId="{382BBBE1-2287-4FEF-86FD-0EDCFC5E44F3}" type="presParOf" srcId="{A1DEC5C4-1E5E-426B-AC7D-5C05619097AB}" destId="{5650D388-9ABC-4AB5-BA0A-EB7531FE4A81}" srcOrd="11" destOrd="0" presId="urn:microsoft.com/office/officeart/2005/8/layout/cycle5"/>
    <dgm:cxn modelId="{3CA50CE5-452D-4DE9-9462-428B57048059}" type="presParOf" srcId="{A1DEC5C4-1E5E-426B-AC7D-5C05619097AB}" destId="{A3B74FEB-9364-4C2A-8708-C4ED4CD3C2E5}" srcOrd="12" destOrd="0" presId="urn:microsoft.com/office/officeart/2005/8/layout/cycle5"/>
    <dgm:cxn modelId="{F2135E99-A3F3-419B-8B1D-24DA24E7A350}" type="presParOf" srcId="{A1DEC5C4-1E5E-426B-AC7D-5C05619097AB}" destId="{3D51CCC4-03A0-4247-8252-BE711837845E}" srcOrd="13" destOrd="0" presId="urn:microsoft.com/office/officeart/2005/8/layout/cycle5"/>
    <dgm:cxn modelId="{B49BC65C-1E34-4387-B40B-6115C977E639}" type="presParOf" srcId="{A1DEC5C4-1E5E-426B-AC7D-5C05619097AB}" destId="{42496DEF-B642-449A-984E-60BC10854008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E9A5BB-096C-411D-A305-A6AB4F7CCEFF}" type="doc">
      <dgm:prSet loTypeId="urn:microsoft.com/office/officeart/2005/8/layout/hList3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9782ECB-5360-41EF-9C6C-259A7B9B31A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Программы пропедевтического, профильного и специализированного изучения физики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E015F4-F685-4026-8A26-E26A1515DAB4}" type="parTrans" cxnId="{AACFA4D4-D856-4EB6-A368-92C91FF4C0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4F5679-5641-4BAC-BE27-394F62398386}" type="sibTrans" cxnId="{AACFA4D4-D856-4EB6-A368-92C91FF4C0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06D870D-05CB-431B-B229-CA52939D7A8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Уроки проблемного обучения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A23491-AC24-4FAB-AC58-DA5B03F49D47}" type="parTrans" cxnId="{AF2FD6E6-C795-4A4C-A0BE-118F032C368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EA4D322-4CFB-45F5-B181-5E09EE0624D5}" type="sibTrans" cxnId="{AF2FD6E6-C795-4A4C-A0BE-118F032C368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A19EBFA-704D-4257-B8D5-6408796B535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Уроки-дискуссии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E16917-6DFD-45C6-943A-6205EBD63B6B}" type="parTrans" cxnId="{242101CA-3EFF-45EB-AD61-2114C488F0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ECCD0EE-01BC-458F-B457-5E7567AA65FD}" type="sibTrans" cxnId="{242101CA-3EFF-45EB-AD61-2114C488F0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04D8AD6-2CF0-4AD9-AA39-63135DCD0D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Лабораторные практикумы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5627141-367F-4390-806D-07CFC04D98A1}" type="parTrans" cxnId="{3B16715D-7625-48AB-BC72-7156C35721E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D6E7D9-7D27-4B54-9541-B6AD4C62C855}" type="sibTrans" cxnId="{3B16715D-7625-48AB-BC72-7156C35721E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AE27CF3-5D5E-40D7-A423-F0C9099F877A}" type="pres">
      <dgm:prSet presAssocID="{70E9A5BB-096C-411D-A305-A6AB4F7CCE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104D0-3303-4B6A-B157-B06F57286161}" type="pres">
      <dgm:prSet presAssocID="{99782ECB-5360-41EF-9C6C-259A7B9B31A9}" presName="roof" presStyleLbl="dkBgShp" presStyleIdx="0" presStyleCnt="2"/>
      <dgm:spPr/>
      <dgm:t>
        <a:bodyPr/>
        <a:lstStyle/>
        <a:p>
          <a:endParaRPr lang="ru-RU"/>
        </a:p>
      </dgm:t>
    </dgm:pt>
    <dgm:pt modelId="{45C1786D-5060-4B68-90B4-013CA0710E2C}" type="pres">
      <dgm:prSet presAssocID="{99782ECB-5360-41EF-9C6C-259A7B9B31A9}" presName="pillars" presStyleCnt="0"/>
      <dgm:spPr/>
    </dgm:pt>
    <dgm:pt modelId="{444095A0-4585-45E6-90B1-C24DC1CB49BD}" type="pres">
      <dgm:prSet presAssocID="{99782ECB-5360-41EF-9C6C-259A7B9B31A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EC05A-3017-478D-9C66-3A4AB887D2D5}" type="pres">
      <dgm:prSet presAssocID="{8A19EBFA-704D-4257-B8D5-6408796B535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1C92C-938F-4858-AD92-4F12DCF98E63}" type="pres">
      <dgm:prSet presAssocID="{D04D8AD6-2CF0-4AD9-AA39-63135DCD0D7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76763-7AF3-47D5-91F5-A817EC924A0E}" type="pres">
      <dgm:prSet presAssocID="{99782ECB-5360-41EF-9C6C-259A7B9B31A9}" presName="base" presStyleLbl="dkBgShp" presStyleIdx="1" presStyleCnt="2"/>
      <dgm:spPr/>
    </dgm:pt>
  </dgm:ptLst>
  <dgm:cxnLst>
    <dgm:cxn modelId="{414A8B3D-F422-477D-B954-6CC2EDC87C3C}" type="presOf" srcId="{70E9A5BB-096C-411D-A305-A6AB4F7CCEFF}" destId="{1AE27CF3-5D5E-40D7-A423-F0C9099F877A}" srcOrd="0" destOrd="0" presId="urn:microsoft.com/office/officeart/2005/8/layout/hList3"/>
    <dgm:cxn modelId="{242101CA-3EFF-45EB-AD61-2114C488F011}" srcId="{99782ECB-5360-41EF-9C6C-259A7B9B31A9}" destId="{8A19EBFA-704D-4257-B8D5-6408796B5353}" srcOrd="1" destOrd="0" parTransId="{EEE16917-6DFD-45C6-943A-6205EBD63B6B}" sibTransId="{4ECCD0EE-01BC-458F-B457-5E7567AA65FD}"/>
    <dgm:cxn modelId="{AACFA4D4-D856-4EB6-A368-92C91FF4C0EB}" srcId="{70E9A5BB-096C-411D-A305-A6AB4F7CCEFF}" destId="{99782ECB-5360-41EF-9C6C-259A7B9B31A9}" srcOrd="0" destOrd="0" parTransId="{F6E015F4-F685-4026-8A26-E26A1515DAB4}" sibTransId="{574F5679-5641-4BAC-BE27-394F62398386}"/>
    <dgm:cxn modelId="{EC80842D-8D3C-4ED3-A677-FF417C1BA566}" type="presOf" srcId="{D04D8AD6-2CF0-4AD9-AA39-63135DCD0D70}" destId="{9B91C92C-938F-4858-AD92-4F12DCF98E63}" srcOrd="0" destOrd="0" presId="urn:microsoft.com/office/officeart/2005/8/layout/hList3"/>
    <dgm:cxn modelId="{3B16715D-7625-48AB-BC72-7156C35721EC}" srcId="{99782ECB-5360-41EF-9C6C-259A7B9B31A9}" destId="{D04D8AD6-2CF0-4AD9-AA39-63135DCD0D70}" srcOrd="2" destOrd="0" parTransId="{65627141-367F-4390-806D-07CFC04D98A1}" sibTransId="{BAD6E7D9-7D27-4B54-9541-B6AD4C62C855}"/>
    <dgm:cxn modelId="{AF2FD6E6-C795-4A4C-A0BE-118F032C3680}" srcId="{99782ECB-5360-41EF-9C6C-259A7B9B31A9}" destId="{606D870D-05CB-431B-B229-CA52939D7A8A}" srcOrd="0" destOrd="0" parTransId="{76A23491-AC24-4FAB-AC58-DA5B03F49D47}" sibTransId="{9EA4D322-4CFB-45F5-B181-5E09EE0624D5}"/>
    <dgm:cxn modelId="{A9775442-97D3-4A8C-B5DC-A61495A02C23}" type="presOf" srcId="{99782ECB-5360-41EF-9C6C-259A7B9B31A9}" destId="{6C5104D0-3303-4B6A-B157-B06F57286161}" srcOrd="0" destOrd="0" presId="urn:microsoft.com/office/officeart/2005/8/layout/hList3"/>
    <dgm:cxn modelId="{4B12C6E4-4405-43EA-B759-8C716604F276}" type="presOf" srcId="{8A19EBFA-704D-4257-B8D5-6408796B5353}" destId="{ECBEC05A-3017-478D-9C66-3A4AB887D2D5}" srcOrd="0" destOrd="0" presId="urn:microsoft.com/office/officeart/2005/8/layout/hList3"/>
    <dgm:cxn modelId="{1A3519C2-CF99-4D21-9438-C1F1217067EB}" type="presOf" srcId="{606D870D-05CB-431B-B229-CA52939D7A8A}" destId="{444095A0-4585-45E6-90B1-C24DC1CB49BD}" srcOrd="0" destOrd="0" presId="urn:microsoft.com/office/officeart/2005/8/layout/hList3"/>
    <dgm:cxn modelId="{637A1D1C-F4DF-4378-905B-2FBC909F9A14}" type="presParOf" srcId="{1AE27CF3-5D5E-40D7-A423-F0C9099F877A}" destId="{6C5104D0-3303-4B6A-B157-B06F57286161}" srcOrd="0" destOrd="0" presId="urn:microsoft.com/office/officeart/2005/8/layout/hList3"/>
    <dgm:cxn modelId="{5C98693D-18A1-43F3-81CB-A5DE32058F07}" type="presParOf" srcId="{1AE27CF3-5D5E-40D7-A423-F0C9099F877A}" destId="{45C1786D-5060-4B68-90B4-013CA0710E2C}" srcOrd="1" destOrd="0" presId="urn:microsoft.com/office/officeart/2005/8/layout/hList3"/>
    <dgm:cxn modelId="{862F4062-25B5-40BD-A768-4E43C418686D}" type="presParOf" srcId="{45C1786D-5060-4B68-90B4-013CA0710E2C}" destId="{444095A0-4585-45E6-90B1-C24DC1CB49BD}" srcOrd="0" destOrd="0" presId="urn:microsoft.com/office/officeart/2005/8/layout/hList3"/>
    <dgm:cxn modelId="{04C2DF93-1726-4BED-94C3-8A47478B44EB}" type="presParOf" srcId="{45C1786D-5060-4B68-90B4-013CA0710E2C}" destId="{ECBEC05A-3017-478D-9C66-3A4AB887D2D5}" srcOrd="1" destOrd="0" presId="urn:microsoft.com/office/officeart/2005/8/layout/hList3"/>
    <dgm:cxn modelId="{BB728D4F-DCCF-4B0F-BE4B-1FD798BA12D6}" type="presParOf" srcId="{45C1786D-5060-4B68-90B4-013CA0710E2C}" destId="{9B91C92C-938F-4858-AD92-4F12DCF98E63}" srcOrd="2" destOrd="0" presId="urn:microsoft.com/office/officeart/2005/8/layout/hList3"/>
    <dgm:cxn modelId="{648836E8-8776-4CE4-BDB4-BC7206285E8E}" type="presParOf" srcId="{1AE27CF3-5D5E-40D7-A423-F0C9099F877A}" destId="{40C76763-7AF3-47D5-91F5-A817EC924A0E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C2168B-3387-4D91-9853-4AD175D36BD2}" type="doc">
      <dgm:prSet loTypeId="urn:microsoft.com/office/officeart/2005/8/layout/hList3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48280D8-53EE-4F25-8DA9-EF1EEBFEA7A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Программа внеурочной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122899E-65B3-42D7-9D6B-EB58A5D97DBF}" type="parTrans" cxnId="{195DA5BE-0A1B-4B36-97A4-6CC7478AB9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F655FA-9918-4B3A-A492-31C645EBC9D2}" type="sibTrans" cxnId="{195DA5BE-0A1B-4B36-97A4-6CC7478AB9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EA932F-8DD5-4197-85D3-0C796F712E9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Кружок «Юный физик» </a:t>
          </a:r>
        </a:p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5-6 классы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B39AE1-FDF0-4505-B9F2-E26E8E16CAE4}" type="parTrans" cxnId="{B113D123-4635-43C1-AE95-E8ADBC7318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B8608A1-8BFE-46E0-B53D-EC0F6E961878}" type="sibTrans" cxnId="{B113D123-4635-43C1-AE95-E8ADBC7318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EFCB14-C805-44E1-86CB-0F61C592BA2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Турнир юных физиков</a:t>
          </a:r>
        </a:p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9-11 классы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A5C1B7B-A528-4FE4-B3CC-22E234C55E95}" type="parTrans" cxnId="{6A8264CC-5FE8-4179-AF88-0361D2DDA4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E338F1-38A4-4CFF-B765-25D80EFB2521}" type="sibTrans" cxnId="{6A8264CC-5FE8-4179-AF88-0361D2DDA4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C6ACE5-7782-45AF-83B2-4441143F1E1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Каникулярная школа юных инженеров</a:t>
          </a:r>
        </a:p>
        <a:p>
          <a:r>
            <a:rPr lang="ru-RU" dirty="0" smtClean="0">
              <a:latin typeface="Times New Roman" pitchFamily="18" charset="0"/>
              <a:ea typeface="+mn-ea"/>
              <a:cs typeface="Times New Roman" pitchFamily="18" charset="0"/>
            </a:rPr>
            <a:t>7-8 классы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344119-7C49-4608-9C6E-1BE3A427568B}" type="parTrans" cxnId="{C02E332F-2340-4A56-9783-B4E12B722E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E86A58-5112-4B72-BF2F-7BF529140F5F}" type="sibTrans" cxnId="{C02E332F-2340-4A56-9783-B4E12B722E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0401AF8-CD3D-4D87-9245-5F04D8C32D2C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607E62E-B47E-4B3C-BB6E-B319E01B7DDB}" type="parTrans" cxnId="{60A01C14-05A8-4732-B642-D95BBD3745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ADC9D0-61FA-44CF-9462-E563A409BD53}" type="sibTrans" cxnId="{60A01C14-05A8-4732-B642-D95BBD3745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33CBE0-8A11-4AE0-98F3-75230AB2829F}" type="pres">
      <dgm:prSet presAssocID="{35C2168B-3387-4D91-9853-4AD175D36B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02E76-934D-4498-8C60-E30023066E6F}" type="pres">
      <dgm:prSet presAssocID="{148280D8-53EE-4F25-8DA9-EF1EEBFEA7A4}" presName="roof" presStyleLbl="dkBgShp" presStyleIdx="0" presStyleCnt="2"/>
      <dgm:spPr/>
      <dgm:t>
        <a:bodyPr/>
        <a:lstStyle/>
        <a:p>
          <a:endParaRPr lang="ru-RU"/>
        </a:p>
      </dgm:t>
    </dgm:pt>
    <dgm:pt modelId="{CC81EA61-E7E2-43D8-8C3F-CA638A345078}" type="pres">
      <dgm:prSet presAssocID="{148280D8-53EE-4F25-8DA9-EF1EEBFEA7A4}" presName="pillars" presStyleCnt="0"/>
      <dgm:spPr/>
    </dgm:pt>
    <dgm:pt modelId="{9C904157-FB6C-411B-BEDA-3607AD7F025C}" type="pres">
      <dgm:prSet presAssocID="{148280D8-53EE-4F25-8DA9-EF1EEBFEA7A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0D384-0A54-4DE7-B8F2-E300CD2FDE66}" type="pres">
      <dgm:prSet presAssocID="{D3EFCB14-C805-44E1-86CB-0F61C592BA2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C8A04-FDCF-487F-A5B4-64B41C33C16B}" type="pres">
      <dgm:prSet presAssocID="{FCC6ACE5-7782-45AF-83B2-4441143F1E1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4DBB-481F-4234-85A8-FC065614FAEC}" type="pres">
      <dgm:prSet presAssocID="{148280D8-53EE-4F25-8DA9-EF1EEBFEA7A4}" presName="base" presStyleLbl="dkBgShp" presStyleIdx="1" presStyleCnt="2"/>
      <dgm:spPr/>
    </dgm:pt>
  </dgm:ptLst>
  <dgm:cxnLst>
    <dgm:cxn modelId="{B113D123-4635-43C1-AE95-E8ADBC7318EB}" srcId="{148280D8-53EE-4F25-8DA9-EF1EEBFEA7A4}" destId="{85EA932F-8DD5-4197-85D3-0C796F712E92}" srcOrd="0" destOrd="0" parTransId="{48B39AE1-FDF0-4505-B9F2-E26E8E16CAE4}" sibTransId="{9B8608A1-8BFE-46E0-B53D-EC0F6E961878}"/>
    <dgm:cxn modelId="{0AD0F4E7-8062-44D9-A5EA-E6BDB9471591}" type="presOf" srcId="{85EA932F-8DD5-4197-85D3-0C796F712E92}" destId="{9C904157-FB6C-411B-BEDA-3607AD7F025C}" srcOrd="0" destOrd="0" presId="urn:microsoft.com/office/officeart/2005/8/layout/hList3"/>
    <dgm:cxn modelId="{C02E332F-2340-4A56-9783-B4E12B722E5B}" srcId="{148280D8-53EE-4F25-8DA9-EF1EEBFEA7A4}" destId="{FCC6ACE5-7782-45AF-83B2-4441143F1E10}" srcOrd="2" destOrd="0" parTransId="{19344119-7C49-4608-9C6E-1BE3A427568B}" sibTransId="{66E86A58-5112-4B72-BF2F-7BF529140F5F}"/>
    <dgm:cxn modelId="{6A8264CC-5FE8-4179-AF88-0361D2DDA4F5}" srcId="{148280D8-53EE-4F25-8DA9-EF1EEBFEA7A4}" destId="{D3EFCB14-C805-44E1-86CB-0F61C592BA2A}" srcOrd="1" destOrd="0" parTransId="{AA5C1B7B-A528-4FE4-B3CC-22E234C55E95}" sibTransId="{FDE338F1-38A4-4CFF-B765-25D80EFB2521}"/>
    <dgm:cxn modelId="{41F00E94-BA55-44A0-801C-8CAFD26D8285}" type="presOf" srcId="{148280D8-53EE-4F25-8DA9-EF1EEBFEA7A4}" destId="{C5602E76-934D-4498-8C60-E30023066E6F}" srcOrd="0" destOrd="0" presId="urn:microsoft.com/office/officeart/2005/8/layout/hList3"/>
    <dgm:cxn modelId="{491F1B48-5D8D-4770-8218-8B50877FEF76}" type="presOf" srcId="{35C2168B-3387-4D91-9853-4AD175D36BD2}" destId="{F633CBE0-8A11-4AE0-98F3-75230AB2829F}" srcOrd="0" destOrd="0" presId="urn:microsoft.com/office/officeart/2005/8/layout/hList3"/>
    <dgm:cxn modelId="{195DA5BE-0A1B-4B36-97A4-6CC7478AB950}" srcId="{35C2168B-3387-4D91-9853-4AD175D36BD2}" destId="{148280D8-53EE-4F25-8DA9-EF1EEBFEA7A4}" srcOrd="0" destOrd="0" parTransId="{0122899E-65B3-42D7-9D6B-EB58A5D97DBF}" sibTransId="{1EF655FA-9918-4B3A-A492-31C645EBC9D2}"/>
    <dgm:cxn modelId="{2042434F-65A1-4A74-9752-B37848983E34}" type="presOf" srcId="{FCC6ACE5-7782-45AF-83B2-4441143F1E10}" destId="{A1FC8A04-FDCF-487F-A5B4-64B41C33C16B}" srcOrd="0" destOrd="0" presId="urn:microsoft.com/office/officeart/2005/8/layout/hList3"/>
    <dgm:cxn modelId="{7157F3A6-2B9F-4653-A42B-ADDFEED38098}" type="presOf" srcId="{D3EFCB14-C805-44E1-86CB-0F61C592BA2A}" destId="{23A0D384-0A54-4DE7-B8F2-E300CD2FDE66}" srcOrd="0" destOrd="0" presId="urn:microsoft.com/office/officeart/2005/8/layout/hList3"/>
    <dgm:cxn modelId="{60A01C14-05A8-4732-B642-D95BBD3745CA}" srcId="{35C2168B-3387-4D91-9853-4AD175D36BD2}" destId="{F0401AF8-CD3D-4D87-9245-5F04D8C32D2C}" srcOrd="1" destOrd="0" parTransId="{A607E62E-B47E-4B3C-BB6E-B319E01B7DDB}" sibTransId="{96ADC9D0-61FA-44CF-9462-E563A409BD53}"/>
    <dgm:cxn modelId="{3C53C7BC-D0D3-40DA-BDC3-6D6697D26ADA}" type="presParOf" srcId="{F633CBE0-8A11-4AE0-98F3-75230AB2829F}" destId="{C5602E76-934D-4498-8C60-E30023066E6F}" srcOrd="0" destOrd="0" presId="urn:microsoft.com/office/officeart/2005/8/layout/hList3"/>
    <dgm:cxn modelId="{C9CAF28A-DBA9-4C4B-90FE-841C42BA99F9}" type="presParOf" srcId="{F633CBE0-8A11-4AE0-98F3-75230AB2829F}" destId="{CC81EA61-E7E2-43D8-8C3F-CA638A345078}" srcOrd="1" destOrd="0" presId="urn:microsoft.com/office/officeart/2005/8/layout/hList3"/>
    <dgm:cxn modelId="{799092D0-CB02-422C-A524-B491ED61E610}" type="presParOf" srcId="{CC81EA61-E7E2-43D8-8C3F-CA638A345078}" destId="{9C904157-FB6C-411B-BEDA-3607AD7F025C}" srcOrd="0" destOrd="0" presId="urn:microsoft.com/office/officeart/2005/8/layout/hList3"/>
    <dgm:cxn modelId="{C1302668-5D96-49F2-A369-C60EC85C31E3}" type="presParOf" srcId="{CC81EA61-E7E2-43D8-8C3F-CA638A345078}" destId="{23A0D384-0A54-4DE7-B8F2-E300CD2FDE66}" srcOrd="1" destOrd="0" presId="urn:microsoft.com/office/officeart/2005/8/layout/hList3"/>
    <dgm:cxn modelId="{B1EEA326-4013-4350-97FE-665C6771C515}" type="presParOf" srcId="{CC81EA61-E7E2-43D8-8C3F-CA638A345078}" destId="{A1FC8A04-FDCF-487F-A5B4-64B41C33C16B}" srcOrd="2" destOrd="0" presId="urn:microsoft.com/office/officeart/2005/8/layout/hList3"/>
    <dgm:cxn modelId="{CC03CF06-F14F-4D49-BF12-4C9DB04ACF59}" type="presParOf" srcId="{F633CBE0-8A11-4AE0-98F3-75230AB2829F}" destId="{CC164DBB-481F-4234-85A8-FC065614FAEC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06B000-DB36-492D-9D87-D559CF1EB168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44E78B5-EB17-4F23-9FBD-ADE982FA2C55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Урок</a:t>
          </a:r>
          <a:r>
            <a:rPr lang="ru-RU" sz="3200" dirty="0" smtClean="0"/>
            <a:t> </a:t>
          </a:r>
          <a:endParaRPr lang="ru-RU" sz="3200" dirty="0"/>
        </a:p>
      </dgm:t>
    </dgm:pt>
    <dgm:pt modelId="{7D133EF1-43F7-418C-A1A5-A378F2C0CB3B}" type="parTrans" cxnId="{1E9036CF-7EED-44F4-9EA6-F1C3ADA2E632}">
      <dgm:prSet/>
      <dgm:spPr/>
      <dgm:t>
        <a:bodyPr/>
        <a:lstStyle/>
        <a:p>
          <a:endParaRPr lang="ru-RU"/>
        </a:p>
      </dgm:t>
    </dgm:pt>
    <dgm:pt modelId="{E4FA0E35-A888-4E81-85A4-D626173DAB55}" type="sibTrans" cxnId="{1E9036CF-7EED-44F4-9EA6-F1C3ADA2E632}">
      <dgm:prSet/>
      <dgm:spPr/>
      <dgm:t>
        <a:bodyPr/>
        <a:lstStyle/>
        <a:p>
          <a:endParaRPr lang="ru-RU"/>
        </a:p>
      </dgm:t>
    </dgm:pt>
    <dgm:pt modelId="{E510A063-4FCA-4738-83CF-97FC0C37EC3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Открытие нового </a:t>
          </a:r>
          <a:endParaRPr lang="ru-RU" sz="2000" dirty="0"/>
        </a:p>
      </dgm:t>
    </dgm:pt>
    <dgm:pt modelId="{17793176-35F7-47CB-9FB5-0A5D0B24C2B4}" type="parTrans" cxnId="{0C4CA53B-9DB4-4EF0-8FE8-07F175568907}">
      <dgm:prSet/>
      <dgm:spPr/>
      <dgm:t>
        <a:bodyPr/>
        <a:lstStyle/>
        <a:p>
          <a:endParaRPr lang="ru-RU"/>
        </a:p>
      </dgm:t>
    </dgm:pt>
    <dgm:pt modelId="{F0AB8F15-2D5C-495E-ABE3-116805E111C7}" type="sibTrans" cxnId="{0C4CA53B-9DB4-4EF0-8FE8-07F175568907}">
      <dgm:prSet/>
      <dgm:spPr/>
      <dgm:t>
        <a:bodyPr/>
        <a:lstStyle/>
        <a:p>
          <a:endParaRPr lang="ru-RU"/>
        </a:p>
      </dgm:t>
    </dgm:pt>
    <dgm:pt modelId="{F4601123-5E39-49D0-B1A2-32EB3ED7725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Планирование  деятельности </a:t>
          </a:r>
          <a:endParaRPr lang="ru-RU" sz="2000" dirty="0"/>
        </a:p>
      </dgm:t>
    </dgm:pt>
    <dgm:pt modelId="{6FD225BF-DBCC-47A5-956F-EE4EC3100977}" type="parTrans" cxnId="{6B47E7B4-07C7-4B8A-8EB0-A729D2D8C7E7}">
      <dgm:prSet/>
      <dgm:spPr/>
      <dgm:t>
        <a:bodyPr/>
        <a:lstStyle/>
        <a:p>
          <a:endParaRPr lang="ru-RU"/>
        </a:p>
      </dgm:t>
    </dgm:pt>
    <dgm:pt modelId="{29FD10E5-37D1-4CFD-B0C0-3656E213F08F}" type="sibTrans" cxnId="{6B47E7B4-07C7-4B8A-8EB0-A729D2D8C7E7}">
      <dgm:prSet/>
      <dgm:spPr/>
      <dgm:t>
        <a:bodyPr/>
        <a:lstStyle/>
        <a:p>
          <a:endParaRPr lang="ru-RU"/>
        </a:p>
      </dgm:t>
    </dgm:pt>
    <dgm:pt modelId="{E2FF954B-D3EB-4086-9F29-C6266356F8B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Закрепление знаний </a:t>
          </a:r>
          <a:endParaRPr lang="ru-RU" sz="2000" dirty="0"/>
        </a:p>
      </dgm:t>
    </dgm:pt>
    <dgm:pt modelId="{E167AE12-4169-4AD9-A3DC-C98679619C6C}" type="parTrans" cxnId="{EA6389D5-12B3-400A-B9DC-02A82FE9693D}">
      <dgm:prSet/>
      <dgm:spPr/>
      <dgm:t>
        <a:bodyPr/>
        <a:lstStyle/>
        <a:p>
          <a:endParaRPr lang="ru-RU"/>
        </a:p>
      </dgm:t>
    </dgm:pt>
    <dgm:pt modelId="{525D9481-E006-42C8-A2FB-FF7614EC0721}" type="sibTrans" cxnId="{EA6389D5-12B3-400A-B9DC-02A82FE9693D}">
      <dgm:prSet/>
      <dgm:spPr/>
      <dgm:t>
        <a:bodyPr/>
        <a:lstStyle/>
        <a:p>
          <a:endParaRPr lang="ru-RU"/>
        </a:p>
      </dgm:t>
    </dgm:pt>
    <dgm:pt modelId="{C670F66E-9C62-4DE8-96DA-850FD65D64C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Рефлексия</a:t>
          </a:r>
          <a:endParaRPr lang="ru-RU" sz="2000" dirty="0"/>
        </a:p>
      </dgm:t>
    </dgm:pt>
    <dgm:pt modelId="{C6F11181-8CDE-45B1-9314-653CF4CB3810}" type="parTrans" cxnId="{5A0FC68D-E510-42C1-AE7F-C79F1F6A21A8}">
      <dgm:prSet/>
      <dgm:spPr/>
      <dgm:t>
        <a:bodyPr/>
        <a:lstStyle/>
        <a:p>
          <a:endParaRPr lang="ru-RU"/>
        </a:p>
      </dgm:t>
    </dgm:pt>
    <dgm:pt modelId="{E14A6504-C284-430C-B2B3-75DFA6E1EA68}" type="sibTrans" cxnId="{5A0FC68D-E510-42C1-AE7F-C79F1F6A21A8}">
      <dgm:prSet/>
      <dgm:spPr/>
      <dgm:t>
        <a:bodyPr/>
        <a:lstStyle/>
        <a:p>
          <a:endParaRPr lang="ru-RU"/>
        </a:p>
      </dgm:t>
    </dgm:pt>
    <dgm:pt modelId="{3EBC4729-2332-4543-88F9-38A0D96DA6DD}" type="pres">
      <dgm:prSet presAssocID="{5006B000-DB36-492D-9D87-D559CF1EB16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3AD92-EB87-43E1-90A4-FB45AB94EA29}" type="pres">
      <dgm:prSet presAssocID="{5006B000-DB36-492D-9D87-D559CF1EB168}" presName="matrix" presStyleCnt="0"/>
      <dgm:spPr/>
    </dgm:pt>
    <dgm:pt modelId="{3EB7E669-0176-4EE7-BA13-7EF5F0596BE5}" type="pres">
      <dgm:prSet presAssocID="{5006B000-DB36-492D-9D87-D559CF1EB168}" presName="tile1" presStyleLbl="node1" presStyleIdx="0" presStyleCnt="4"/>
      <dgm:spPr/>
      <dgm:t>
        <a:bodyPr/>
        <a:lstStyle/>
        <a:p>
          <a:endParaRPr lang="ru-RU"/>
        </a:p>
      </dgm:t>
    </dgm:pt>
    <dgm:pt modelId="{03C60344-4CE3-4310-82EC-00CC2C6751B0}" type="pres">
      <dgm:prSet presAssocID="{5006B000-DB36-492D-9D87-D559CF1EB16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B94D-7562-42CA-99F2-E72AF22FF263}" type="pres">
      <dgm:prSet presAssocID="{5006B000-DB36-492D-9D87-D559CF1EB168}" presName="tile2" presStyleLbl="node1" presStyleIdx="1" presStyleCnt="4" custLinFactNeighborX="2778"/>
      <dgm:spPr/>
      <dgm:t>
        <a:bodyPr/>
        <a:lstStyle/>
        <a:p>
          <a:endParaRPr lang="ru-RU"/>
        </a:p>
      </dgm:t>
    </dgm:pt>
    <dgm:pt modelId="{9A9E1863-F4F5-4988-8FD7-E26BD26A0716}" type="pres">
      <dgm:prSet presAssocID="{5006B000-DB36-492D-9D87-D559CF1EB16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CDB0-7355-4A6A-BA08-B5A726710D6C}" type="pres">
      <dgm:prSet presAssocID="{5006B000-DB36-492D-9D87-D559CF1EB168}" presName="tile3" presStyleLbl="node1" presStyleIdx="2" presStyleCnt="4"/>
      <dgm:spPr/>
      <dgm:t>
        <a:bodyPr/>
        <a:lstStyle/>
        <a:p>
          <a:endParaRPr lang="ru-RU"/>
        </a:p>
      </dgm:t>
    </dgm:pt>
    <dgm:pt modelId="{72C3838E-F1B1-4BD8-87AC-61FD2F32F960}" type="pres">
      <dgm:prSet presAssocID="{5006B000-DB36-492D-9D87-D559CF1EB16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9242B-E8D1-492E-826A-7F936DA845A4}" type="pres">
      <dgm:prSet presAssocID="{5006B000-DB36-492D-9D87-D559CF1EB168}" presName="tile4" presStyleLbl="node1" presStyleIdx="3" presStyleCnt="4" custLinFactNeighborX="503" custLinFactNeighborY="535"/>
      <dgm:spPr/>
      <dgm:t>
        <a:bodyPr/>
        <a:lstStyle/>
        <a:p>
          <a:endParaRPr lang="ru-RU"/>
        </a:p>
      </dgm:t>
    </dgm:pt>
    <dgm:pt modelId="{6E629D98-362F-42EC-9E78-2E926E743B8F}" type="pres">
      <dgm:prSet presAssocID="{5006B000-DB36-492D-9D87-D559CF1EB16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7818-B811-4746-8EA3-E88B0402AC3B}" type="pres">
      <dgm:prSet presAssocID="{5006B000-DB36-492D-9D87-D559CF1EB16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48D51-2774-4CE2-BC87-B7285D827B48}" type="presOf" srcId="{5006B000-DB36-492D-9D87-D559CF1EB168}" destId="{3EBC4729-2332-4543-88F9-38A0D96DA6DD}" srcOrd="0" destOrd="0" presId="urn:microsoft.com/office/officeart/2005/8/layout/matrix1"/>
    <dgm:cxn modelId="{1BFA868C-6510-4F3C-B2E2-6B2E65277E1A}" type="presOf" srcId="{644E78B5-EB17-4F23-9FBD-ADE982FA2C55}" destId="{EAAD7818-B811-4746-8EA3-E88B0402AC3B}" srcOrd="0" destOrd="0" presId="urn:microsoft.com/office/officeart/2005/8/layout/matrix1"/>
    <dgm:cxn modelId="{76A7B59A-4F41-4245-AF9D-F949CAEC7227}" type="presOf" srcId="{F4601123-5E39-49D0-B1A2-32EB3ED77252}" destId="{9A9E1863-F4F5-4988-8FD7-E26BD26A0716}" srcOrd="1" destOrd="0" presId="urn:microsoft.com/office/officeart/2005/8/layout/matrix1"/>
    <dgm:cxn modelId="{2AFCFDEE-8E42-41F4-B660-077E62375994}" type="presOf" srcId="{E510A063-4FCA-4738-83CF-97FC0C37EC30}" destId="{3EB7E669-0176-4EE7-BA13-7EF5F0596BE5}" srcOrd="0" destOrd="0" presId="urn:microsoft.com/office/officeart/2005/8/layout/matrix1"/>
    <dgm:cxn modelId="{6B47E7B4-07C7-4B8A-8EB0-A729D2D8C7E7}" srcId="{644E78B5-EB17-4F23-9FBD-ADE982FA2C55}" destId="{F4601123-5E39-49D0-B1A2-32EB3ED77252}" srcOrd="1" destOrd="0" parTransId="{6FD225BF-DBCC-47A5-956F-EE4EC3100977}" sibTransId="{29FD10E5-37D1-4CFD-B0C0-3656E213F08F}"/>
    <dgm:cxn modelId="{31C2012A-753D-4FEE-91DB-A2DDF4D1F367}" type="presOf" srcId="{E510A063-4FCA-4738-83CF-97FC0C37EC30}" destId="{03C60344-4CE3-4310-82EC-00CC2C6751B0}" srcOrd="1" destOrd="0" presId="urn:microsoft.com/office/officeart/2005/8/layout/matrix1"/>
    <dgm:cxn modelId="{96AB5089-37B4-411E-B0D7-BE8992601B4E}" type="presOf" srcId="{C670F66E-9C62-4DE8-96DA-850FD65D64C3}" destId="{8B59242B-E8D1-492E-826A-7F936DA845A4}" srcOrd="0" destOrd="0" presId="urn:microsoft.com/office/officeart/2005/8/layout/matrix1"/>
    <dgm:cxn modelId="{17AC9AE7-CB6D-4380-ADB1-937E7A01127C}" type="presOf" srcId="{E2FF954B-D3EB-4086-9F29-C6266356F8B5}" destId="{1AA8CDB0-7355-4A6A-BA08-B5A726710D6C}" srcOrd="0" destOrd="0" presId="urn:microsoft.com/office/officeart/2005/8/layout/matrix1"/>
    <dgm:cxn modelId="{5A0FC68D-E510-42C1-AE7F-C79F1F6A21A8}" srcId="{644E78B5-EB17-4F23-9FBD-ADE982FA2C55}" destId="{C670F66E-9C62-4DE8-96DA-850FD65D64C3}" srcOrd="3" destOrd="0" parTransId="{C6F11181-8CDE-45B1-9314-653CF4CB3810}" sibTransId="{E14A6504-C284-430C-B2B3-75DFA6E1EA68}"/>
    <dgm:cxn modelId="{ECB7EBEB-4BB6-4727-940A-DDA6CD465548}" type="presOf" srcId="{F4601123-5E39-49D0-B1A2-32EB3ED77252}" destId="{1E14B94D-7562-42CA-99F2-E72AF22FF263}" srcOrd="0" destOrd="0" presId="urn:microsoft.com/office/officeart/2005/8/layout/matrix1"/>
    <dgm:cxn modelId="{EA6389D5-12B3-400A-B9DC-02A82FE9693D}" srcId="{644E78B5-EB17-4F23-9FBD-ADE982FA2C55}" destId="{E2FF954B-D3EB-4086-9F29-C6266356F8B5}" srcOrd="2" destOrd="0" parTransId="{E167AE12-4169-4AD9-A3DC-C98679619C6C}" sibTransId="{525D9481-E006-42C8-A2FB-FF7614EC0721}"/>
    <dgm:cxn modelId="{1E9036CF-7EED-44F4-9EA6-F1C3ADA2E632}" srcId="{5006B000-DB36-492D-9D87-D559CF1EB168}" destId="{644E78B5-EB17-4F23-9FBD-ADE982FA2C55}" srcOrd="0" destOrd="0" parTransId="{7D133EF1-43F7-418C-A1A5-A378F2C0CB3B}" sibTransId="{E4FA0E35-A888-4E81-85A4-D626173DAB55}"/>
    <dgm:cxn modelId="{CCE88E42-1827-4BEB-A743-C3E9BAD7745F}" type="presOf" srcId="{C670F66E-9C62-4DE8-96DA-850FD65D64C3}" destId="{6E629D98-362F-42EC-9E78-2E926E743B8F}" srcOrd="1" destOrd="0" presId="urn:microsoft.com/office/officeart/2005/8/layout/matrix1"/>
    <dgm:cxn modelId="{778C98EF-EB99-4363-9186-8A1136442EB3}" type="presOf" srcId="{E2FF954B-D3EB-4086-9F29-C6266356F8B5}" destId="{72C3838E-F1B1-4BD8-87AC-61FD2F32F960}" srcOrd="1" destOrd="0" presId="urn:microsoft.com/office/officeart/2005/8/layout/matrix1"/>
    <dgm:cxn modelId="{0C4CA53B-9DB4-4EF0-8FE8-07F175568907}" srcId="{644E78B5-EB17-4F23-9FBD-ADE982FA2C55}" destId="{E510A063-4FCA-4738-83CF-97FC0C37EC30}" srcOrd="0" destOrd="0" parTransId="{17793176-35F7-47CB-9FB5-0A5D0B24C2B4}" sibTransId="{F0AB8F15-2D5C-495E-ABE3-116805E111C7}"/>
    <dgm:cxn modelId="{F6D82305-CCA5-449E-9EF7-EC68702C829C}" type="presParOf" srcId="{3EBC4729-2332-4543-88F9-38A0D96DA6DD}" destId="{49B3AD92-EB87-43E1-90A4-FB45AB94EA29}" srcOrd="0" destOrd="0" presId="urn:microsoft.com/office/officeart/2005/8/layout/matrix1"/>
    <dgm:cxn modelId="{78043D74-2A32-4F68-A4E6-F84CB6E8324B}" type="presParOf" srcId="{49B3AD92-EB87-43E1-90A4-FB45AB94EA29}" destId="{3EB7E669-0176-4EE7-BA13-7EF5F0596BE5}" srcOrd="0" destOrd="0" presId="urn:microsoft.com/office/officeart/2005/8/layout/matrix1"/>
    <dgm:cxn modelId="{B1CF47C7-CE25-4089-944F-6E186D58BD17}" type="presParOf" srcId="{49B3AD92-EB87-43E1-90A4-FB45AB94EA29}" destId="{03C60344-4CE3-4310-82EC-00CC2C6751B0}" srcOrd="1" destOrd="0" presId="urn:microsoft.com/office/officeart/2005/8/layout/matrix1"/>
    <dgm:cxn modelId="{2136AAAA-614F-4D18-965D-7B77D32E3ADB}" type="presParOf" srcId="{49B3AD92-EB87-43E1-90A4-FB45AB94EA29}" destId="{1E14B94D-7562-42CA-99F2-E72AF22FF263}" srcOrd="2" destOrd="0" presId="urn:microsoft.com/office/officeart/2005/8/layout/matrix1"/>
    <dgm:cxn modelId="{959F10D6-26FF-49D3-81EA-EEAD8A758CB9}" type="presParOf" srcId="{49B3AD92-EB87-43E1-90A4-FB45AB94EA29}" destId="{9A9E1863-F4F5-4988-8FD7-E26BD26A0716}" srcOrd="3" destOrd="0" presId="urn:microsoft.com/office/officeart/2005/8/layout/matrix1"/>
    <dgm:cxn modelId="{40EBAE5C-8947-4914-AEB9-46C5B0CB1D17}" type="presParOf" srcId="{49B3AD92-EB87-43E1-90A4-FB45AB94EA29}" destId="{1AA8CDB0-7355-4A6A-BA08-B5A726710D6C}" srcOrd="4" destOrd="0" presId="urn:microsoft.com/office/officeart/2005/8/layout/matrix1"/>
    <dgm:cxn modelId="{E12B737B-72DB-4E21-9E3B-EBF1559584F1}" type="presParOf" srcId="{49B3AD92-EB87-43E1-90A4-FB45AB94EA29}" destId="{72C3838E-F1B1-4BD8-87AC-61FD2F32F960}" srcOrd="5" destOrd="0" presId="urn:microsoft.com/office/officeart/2005/8/layout/matrix1"/>
    <dgm:cxn modelId="{056B64B8-12D1-4381-8A15-A5876A82EBB4}" type="presParOf" srcId="{49B3AD92-EB87-43E1-90A4-FB45AB94EA29}" destId="{8B59242B-E8D1-492E-826A-7F936DA845A4}" srcOrd="6" destOrd="0" presId="urn:microsoft.com/office/officeart/2005/8/layout/matrix1"/>
    <dgm:cxn modelId="{48D30F10-78F4-47DB-B693-CD31CFA34398}" type="presParOf" srcId="{49B3AD92-EB87-43E1-90A4-FB45AB94EA29}" destId="{6E629D98-362F-42EC-9E78-2E926E743B8F}" srcOrd="7" destOrd="0" presId="urn:microsoft.com/office/officeart/2005/8/layout/matrix1"/>
    <dgm:cxn modelId="{A4DC1FD1-7A96-4ACA-BFC7-E07135D22DF6}" type="presParOf" srcId="{3EBC4729-2332-4543-88F9-38A0D96DA6DD}" destId="{EAAD7818-B811-4746-8EA3-E88B0402AC3B}" srcOrd="1" destOrd="0" presId="urn:microsoft.com/office/officeart/2005/8/layout/matrix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941B11-FE06-4792-A7AA-6CDF22C67AD4}" type="doc">
      <dgm:prSet loTypeId="urn:microsoft.com/office/officeart/2005/8/layout/chevron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702AC9A-62F0-401E-A316-7FEF06838373}">
      <dgm:prSet phldrT="[Текст]" custT="1"/>
      <dgm:spPr/>
      <dgm:t>
        <a:bodyPr/>
        <a:lstStyle/>
        <a:p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Исследование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864B1DC-E899-46F2-B52C-00A55141C66B}" type="parTrans" cxnId="{4C0DF943-193A-4C6C-82F4-A3D9CA2834C4}">
      <dgm:prSet/>
      <dgm:spPr/>
      <dgm:t>
        <a:bodyPr/>
        <a:lstStyle/>
        <a:p>
          <a:endParaRPr lang="ru-RU"/>
        </a:p>
      </dgm:t>
    </dgm:pt>
    <dgm:pt modelId="{3837CC74-2EDF-4A07-A232-77A113E11CFB}" type="sibTrans" cxnId="{4C0DF943-193A-4C6C-82F4-A3D9CA2834C4}">
      <dgm:prSet/>
      <dgm:spPr/>
      <dgm:t>
        <a:bodyPr/>
        <a:lstStyle/>
        <a:p>
          <a:endParaRPr lang="ru-RU"/>
        </a:p>
      </dgm:t>
    </dgm:pt>
    <dgm:pt modelId="{CF4B1E36-E37C-4A7D-AE4A-F84212B3B93E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Закрепление через решение задач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E766AB-122E-4682-ABAB-9316DA5827D1}" type="parTrans" cxnId="{9453272A-771C-4402-9FA3-A01C3E314E12}">
      <dgm:prSet/>
      <dgm:spPr/>
      <dgm:t>
        <a:bodyPr/>
        <a:lstStyle/>
        <a:p>
          <a:endParaRPr lang="ru-RU"/>
        </a:p>
      </dgm:t>
    </dgm:pt>
    <dgm:pt modelId="{C0D1EB09-76BA-4BB4-B3C8-D3C5C1BD91C8}" type="sibTrans" cxnId="{9453272A-771C-4402-9FA3-A01C3E314E12}">
      <dgm:prSet/>
      <dgm:spPr/>
      <dgm:t>
        <a:bodyPr/>
        <a:lstStyle/>
        <a:p>
          <a:endParaRPr lang="ru-RU"/>
        </a:p>
      </dgm:t>
    </dgm:pt>
    <dgm:pt modelId="{91B86A0B-EDFE-4C6F-9050-BDD633C71D12}">
      <dgm:prSet phldrT="[Текст]" custT="1"/>
      <dgm:spPr/>
      <dgm:t>
        <a:bodyPr/>
        <a:lstStyle/>
        <a:p>
          <a:pPr algn="ctr"/>
          <a:endParaRPr lang="ru-RU" sz="1800" dirty="0">
            <a:latin typeface="+mn-lt"/>
          </a:endParaRPr>
        </a:p>
      </dgm:t>
    </dgm:pt>
    <dgm:pt modelId="{0AA62A2F-5F2D-400C-9ACE-0380910334AF}" type="parTrans" cxnId="{42C97CAB-886F-4CBC-B6D3-A1EEAEE35129}">
      <dgm:prSet/>
      <dgm:spPr/>
      <dgm:t>
        <a:bodyPr/>
        <a:lstStyle/>
        <a:p>
          <a:endParaRPr lang="ru-RU"/>
        </a:p>
      </dgm:t>
    </dgm:pt>
    <dgm:pt modelId="{22B22E43-C139-40EA-857D-5B06E66CA098}" type="sibTrans" cxnId="{42C97CAB-886F-4CBC-B6D3-A1EEAEE35129}">
      <dgm:prSet/>
      <dgm:spPr/>
      <dgm:t>
        <a:bodyPr/>
        <a:lstStyle/>
        <a:p>
          <a:endParaRPr lang="ru-RU"/>
        </a:p>
      </dgm:t>
    </dgm:pt>
    <dgm:pt modelId="{78D06F4E-C514-4656-8075-5AFBE889DB3D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Рефлексия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AED8CB9-5BAF-453F-A5BA-DA759A048109}" type="parTrans" cxnId="{4432F292-EC99-4CE4-B013-C43A94B16AEA}">
      <dgm:prSet/>
      <dgm:spPr/>
      <dgm:t>
        <a:bodyPr/>
        <a:lstStyle/>
        <a:p>
          <a:endParaRPr lang="ru-RU"/>
        </a:p>
      </dgm:t>
    </dgm:pt>
    <dgm:pt modelId="{A76248D2-C96E-45B2-AEE9-005F39F35104}" type="sibTrans" cxnId="{4432F292-EC99-4CE4-B013-C43A94B16AEA}">
      <dgm:prSet/>
      <dgm:spPr/>
      <dgm:t>
        <a:bodyPr/>
        <a:lstStyle/>
        <a:p>
          <a:endParaRPr lang="ru-RU"/>
        </a:p>
      </dgm:t>
    </dgm:pt>
    <dgm:pt modelId="{88756E0C-87FF-4D09-8B0C-7B5AEA1FD5F8}">
      <dgm:prSet phldrT="[Текст]"/>
      <dgm:spPr/>
      <dgm:t>
        <a:bodyPr/>
        <a:lstStyle/>
        <a:p>
          <a:pPr algn="l"/>
          <a:endParaRPr lang="ru-RU" sz="1100" dirty="0"/>
        </a:p>
      </dgm:t>
    </dgm:pt>
    <dgm:pt modelId="{B0D9252B-FB41-4BCB-A6A5-D5F187739A93}" type="parTrans" cxnId="{1D942779-2F92-4E3B-80CF-03084F52E969}">
      <dgm:prSet/>
      <dgm:spPr/>
      <dgm:t>
        <a:bodyPr/>
        <a:lstStyle/>
        <a:p>
          <a:endParaRPr lang="ru-RU"/>
        </a:p>
      </dgm:t>
    </dgm:pt>
    <dgm:pt modelId="{A6D40D59-1EE8-4145-82DF-A36BE5881CB0}" type="sibTrans" cxnId="{1D942779-2F92-4E3B-80CF-03084F52E969}">
      <dgm:prSet/>
      <dgm:spPr/>
      <dgm:t>
        <a:bodyPr/>
        <a:lstStyle/>
        <a:p>
          <a:endParaRPr lang="ru-RU"/>
        </a:p>
      </dgm:t>
    </dgm:pt>
    <dgm:pt modelId="{F5635E71-E9E7-4E53-B0BE-D062C937538E}">
      <dgm:prSet phldrT="[Текст]" custT="1"/>
      <dgm:spPr/>
      <dgm:t>
        <a:bodyPr/>
        <a:lstStyle/>
        <a:p>
          <a:pPr algn="ctr"/>
          <a:endParaRPr lang="ru-RU" sz="1800" b="1" dirty="0"/>
        </a:p>
      </dgm:t>
    </dgm:pt>
    <dgm:pt modelId="{FE8097B7-022B-4BCC-BF74-1783AA04B1C4}" type="parTrans" cxnId="{31CAAC7B-B764-42DD-BAA9-C884B10EE31C}">
      <dgm:prSet/>
      <dgm:spPr/>
      <dgm:t>
        <a:bodyPr/>
        <a:lstStyle/>
        <a:p>
          <a:endParaRPr lang="ru-RU"/>
        </a:p>
      </dgm:t>
    </dgm:pt>
    <dgm:pt modelId="{D720F9C7-DF20-4508-9D21-FF6E0418CC2F}" type="sibTrans" cxnId="{31CAAC7B-B764-42DD-BAA9-C884B10EE31C}">
      <dgm:prSet/>
      <dgm:spPr/>
      <dgm:t>
        <a:bodyPr/>
        <a:lstStyle/>
        <a:p>
          <a:endParaRPr lang="ru-RU"/>
        </a:p>
      </dgm:t>
    </dgm:pt>
    <dgm:pt modelId="{6852F037-778E-46B9-95BA-CA05F56EE9DD}" type="pres">
      <dgm:prSet presAssocID="{B3941B11-FE06-4792-A7AA-6CDF22C67A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63D47-2057-45D1-8614-B2F290ACE225}" type="pres">
      <dgm:prSet presAssocID="{7702AC9A-62F0-401E-A316-7FEF06838373}" presName="composite" presStyleCnt="0"/>
      <dgm:spPr/>
    </dgm:pt>
    <dgm:pt modelId="{A723CAD4-C1B1-426B-BFA8-7475F5C3476E}" type="pres">
      <dgm:prSet presAssocID="{7702AC9A-62F0-401E-A316-7FEF06838373}" presName="parentText" presStyleLbl="alignNode1" presStyleIdx="0" presStyleCnt="3" custScaleX="170538" custLinFactNeighborX="-2742" custLinFactNeighborY="18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89459-A254-4ABA-BF3C-555C6102E30B}" type="pres">
      <dgm:prSet presAssocID="{7702AC9A-62F0-401E-A316-7FEF06838373}" presName="descendantText" presStyleLbl="alignAcc1" presStyleIdx="0" presStyleCnt="3" custScaleX="99726" custScaleY="127814" custLinFactNeighborX="7265" custLinFactNeighborY="22435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579E78FC-2D07-4A24-95BE-3A65B88E1854}" type="pres">
      <dgm:prSet presAssocID="{3837CC74-2EDF-4A07-A232-77A113E11CFB}" presName="sp" presStyleCnt="0"/>
      <dgm:spPr/>
    </dgm:pt>
    <dgm:pt modelId="{911226F3-90FA-4807-9945-67C0715FAA50}" type="pres">
      <dgm:prSet presAssocID="{CF4B1E36-E37C-4A7D-AE4A-F84212B3B93E}" presName="composite" presStyleCnt="0"/>
      <dgm:spPr/>
    </dgm:pt>
    <dgm:pt modelId="{68F73F55-50DD-456E-A472-19209392C667}" type="pres">
      <dgm:prSet presAssocID="{CF4B1E36-E37C-4A7D-AE4A-F84212B3B93E}" presName="parentText" presStyleLbl="alignNode1" presStyleIdx="1" presStyleCnt="3" custScaleX="168670" custScaleY="122485" custLinFactNeighborX="-3053" custLinFactNeighborY="6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1CF5A-5DBA-4286-8E96-9148C2AC104E}" type="pres">
      <dgm:prSet presAssocID="{CF4B1E36-E37C-4A7D-AE4A-F84212B3B93E}" presName="descendantText" presStyleLbl="alignAcc1" presStyleIdx="1" presStyleCnt="3" custScaleX="83256" custScaleY="94526" custLinFactNeighborX="-2755" custLinFactNeighborY="19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EF1FC-66E6-4801-9607-89EFDDFCEA2C}" type="pres">
      <dgm:prSet presAssocID="{C0D1EB09-76BA-4BB4-B3C8-D3C5C1BD91C8}" presName="sp" presStyleCnt="0"/>
      <dgm:spPr/>
    </dgm:pt>
    <dgm:pt modelId="{0EAFCF91-AD04-47A5-842A-65C77393D29C}" type="pres">
      <dgm:prSet presAssocID="{78D06F4E-C514-4656-8075-5AFBE889DB3D}" presName="composite" presStyleCnt="0"/>
      <dgm:spPr/>
    </dgm:pt>
    <dgm:pt modelId="{978B147C-5B3C-4A4B-8208-911FD946276A}" type="pres">
      <dgm:prSet presAssocID="{78D06F4E-C514-4656-8075-5AFBE889DB3D}" presName="parentText" presStyleLbl="alignNode1" presStyleIdx="2" presStyleCnt="3" custScaleX="174714" custLinFactNeighborX="-3053" custLinFactNeighborY="22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19283-98AF-46AE-9687-379B53546F41}" type="pres">
      <dgm:prSet presAssocID="{78D06F4E-C514-4656-8075-5AFBE889DB3D}" presName="descendantText" presStyleLbl="alignAcc1" presStyleIdx="2" presStyleCnt="3" custScaleX="78434" custScaleY="137788" custLinFactNeighborX="-4256" custLinFactNeighborY="22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7F801-056D-43BE-A0A6-B626CC9EB94A}" type="presOf" srcId="{91B86A0B-EDFE-4C6F-9050-BDD633C71D12}" destId="{E9A1CF5A-5DBA-4286-8E96-9148C2AC104E}" srcOrd="0" destOrd="0" presId="urn:microsoft.com/office/officeart/2005/8/layout/chevron2"/>
    <dgm:cxn modelId="{0665B6C9-5AA1-4F10-B094-56CE660455F8}" type="presOf" srcId="{88756E0C-87FF-4D09-8B0C-7B5AEA1FD5F8}" destId="{32319283-98AF-46AE-9687-379B53546F41}" srcOrd="0" destOrd="1" presId="urn:microsoft.com/office/officeart/2005/8/layout/chevron2"/>
    <dgm:cxn modelId="{9453272A-771C-4402-9FA3-A01C3E314E12}" srcId="{B3941B11-FE06-4792-A7AA-6CDF22C67AD4}" destId="{CF4B1E36-E37C-4A7D-AE4A-F84212B3B93E}" srcOrd="1" destOrd="0" parTransId="{66E766AB-122E-4682-ABAB-9316DA5827D1}" sibTransId="{C0D1EB09-76BA-4BB4-B3C8-D3C5C1BD91C8}"/>
    <dgm:cxn modelId="{1D942779-2F92-4E3B-80CF-03084F52E969}" srcId="{78D06F4E-C514-4656-8075-5AFBE889DB3D}" destId="{88756E0C-87FF-4D09-8B0C-7B5AEA1FD5F8}" srcOrd="1" destOrd="0" parTransId="{B0D9252B-FB41-4BCB-A6A5-D5F187739A93}" sibTransId="{A6D40D59-1EE8-4145-82DF-A36BE5881CB0}"/>
    <dgm:cxn modelId="{4432F292-EC99-4CE4-B013-C43A94B16AEA}" srcId="{B3941B11-FE06-4792-A7AA-6CDF22C67AD4}" destId="{78D06F4E-C514-4656-8075-5AFBE889DB3D}" srcOrd="2" destOrd="0" parTransId="{2AED8CB9-5BAF-453F-A5BA-DA759A048109}" sibTransId="{A76248D2-C96E-45B2-AEE9-005F39F35104}"/>
    <dgm:cxn modelId="{ABB336C4-1E52-4B98-BD35-CF4FF2E1EB1E}" type="presOf" srcId="{CF4B1E36-E37C-4A7D-AE4A-F84212B3B93E}" destId="{68F73F55-50DD-456E-A472-19209392C667}" srcOrd="0" destOrd="0" presId="urn:microsoft.com/office/officeart/2005/8/layout/chevron2"/>
    <dgm:cxn modelId="{31CAAC7B-B764-42DD-BAA9-C884B10EE31C}" srcId="{78D06F4E-C514-4656-8075-5AFBE889DB3D}" destId="{F5635E71-E9E7-4E53-B0BE-D062C937538E}" srcOrd="0" destOrd="0" parTransId="{FE8097B7-022B-4BCC-BF74-1783AA04B1C4}" sibTransId="{D720F9C7-DF20-4508-9D21-FF6E0418CC2F}"/>
    <dgm:cxn modelId="{C53EA6EB-AFB7-4A94-B4CE-7757424D9790}" type="presOf" srcId="{7702AC9A-62F0-401E-A316-7FEF06838373}" destId="{A723CAD4-C1B1-426B-BFA8-7475F5C3476E}" srcOrd="0" destOrd="0" presId="urn:microsoft.com/office/officeart/2005/8/layout/chevron2"/>
    <dgm:cxn modelId="{5C9F028C-CDF7-4719-AB01-C5BDBE4EDDAD}" type="presOf" srcId="{B3941B11-FE06-4792-A7AA-6CDF22C67AD4}" destId="{6852F037-778E-46B9-95BA-CA05F56EE9DD}" srcOrd="0" destOrd="0" presId="urn:microsoft.com/office/officeart/2005/8/layout/chevron2"/>
    <dgm:cxn modelId="{4C0DF943-193A-4C6C-82F4-A3D9CA2834C4}" srcId="{B3941B11-FE06-4792-A7AA-6CDF22C67AD4}" destId="{7702AC9A-62F0-401E-A316-7FEF06838373}" srcOrd="0" destOrd="0" parTransId="{5864B1DC-E899-46F2-B52C-00A55141C66B}" sibTransId="{3837CC74-2EDF-4A07-A232-77A113E11CFB}"/>
    <dgm:cxn modelId="{42C97CAB-886F-4CBC-B6D3-A1EEAEE35129}" srcId="{CF4B1E36-E37C-4A7D-AE4A-F84212B3B93E}" destId="{91B86A0B-EDFE-4C6F-9050-BDD633C71D12}" srcOrd="0" destOrd="0" parTransId="{0AA62A2F-5F2D-400C-9ACE-0380910334AF}" sibTransId="{22B22E43-C139-40EA-857D-5B06E66CA098}"/>
    <dgm:cxn modelId="{706B96E3-8706-4F04-A069-732F9F4F5AC3}" type="presOf" srcId="{F5635E71-E9E7-4E53-B0BE-D062C937538E}" destId="{32319283-98AF-46AE-9687-379B53546F41}" srcOrd="0" destOrd="0" presId="urn:microsoft.com/office/officeart/2005/8/layout/chevron2"/>
    <dgm:cxn modelId="{5C642EF8-776B-4917-8FBC-90FCB2463B3A}" type="presOf" srcId="{78D06F4E-C514-4656-8075-5AFBE889DB3D}" destId="{978B147C-5B3C-4A4B-8208-911FD946276A}" srcOrd="0" destOrd="0" presId="urn:microsoft.com/office/officeart/2005/8/layout/chevron2"/>
    <dgm:cxn modelId="{6D1B280D-ED58-47AE-93B9-E44ACEF78007}" type="presParOf" srcId="{6852F037-778E-46B9-95BA-CA05F56EE9DD}" destId="{11F63D47-2057-45D1-8614-B2F290ACE225}" srcOrd="0" destOrd="0" presId="urn:microsoft.com/office/officeart/2005/8/layout/chevron2"/>
    <dgm:cxn modelId="{9C06B387-F940-4DDE-A970-1494C1CC8BAB}" type="presParOf" srcId="{11F63D47-2057-45D1-8614-B2F290ACE225}" destId="{A723CAD4-C1B1-426B-BFA8-7475F5C3476E}" srcOrd="0" destOrd="0" presId="urn:microsoft.com/office/officeart/2005/8/layout/chevron2"/>
    <dgm:cxn modelId="{C18E197C-DB16-47AD-B1EC-05399588F4D6}" type="presParOf" srcId="{11F63D47-2057-45D1-8614-B2F290ACE225}" destId="{4CE89459-A254-4ABA-BF3C-555C6102E30B}" srcOrd="1" destOrd="0" presId="urn:microsoft.com/office/officeart/2005/8/layout/chevron2"/>
    <dgm:cxn modelId="{022BCDE0-95EC-4F79-A824-92070FAD7046}" type="presParOf" srcId="{6852F037-778E-46B9-95BA-CA05F56EE9DD}" destId="{579E78FC-2D07-4A24-95BE-3A65B88E1854}" srcOrd="1" destOrd="0" presId="urn:microsoft.com/office/officeart/2005/8/layout/chevron2"/>
    <dgm:cxn modelId="{8BD1CEB6-3EDB-42D9-AE1A-F4735C06D5E7}" type="presParOf" srcId="{6852F037-778E-46B9-95BA-CA05F56EE9DD}" destId="{911226F3-90FA-4807-9945-67C0715FAA50}" srcOrd="2" destOrd="0" presId="urn:microsoft.com/office/officeart/2005/8/layout/chevron2"/>
    <dgm:cxn modelId="{85C38CF7-C664-4E77-B18E-3E0CF62F0FDB}" type="presParOf" srcId="{911226F3-90FA-4807-9945-67C0715FAA50}" destId="{68F73F55-50DD-456E-A472-19209392C667}" srcOrd="0" destOrd="0" presId="urn:microsoft.com/office/officeart/2005/8/layout/chevron2"/>
    <dgm:cxn modelId="{DD8FF328-FBEC-4204-85A2-C4F9887015FB}" type="presParOf" srcId="{911226F3-90FA-4807-9945-67C0715FAA50}" destId="{E9A1CF5A-5DBA-4286-8E96-9148C2AC104E}" srcOrd="1" destOrd="0" presId="urn:microsoft.com/office/officeart/2005/8/layout/chevron2"/>
    <dgm:cxn modelId="{E1502A7D-3DE9-4D46-B30D-759BAEE71519}" type="presParOf" srcId="{6852F037-778E-46B9-95BA-CA05F56EE9DD}" destId="{250EF1FC-66E6-4801-9607-89EFDDFCEA2C}" srcOrd="3" destOrd="0" presId="urn:microsoft.com/office/officeart/2005/8/layout/chevron2"/>
    <dgm:cxn modelId="{1368D669-F053-40B9-BAE8-31B9A95005E3}" type="presParOf" srcId="{6852F037-778E-46B9-95BA-CA05F56EE9DD}" destId="{0EAFCF91-AD04-47A5-842A-65C77393D29C}" srcOrd="4" destOrd="0" presId="urn:microsoft.com/office/officeart/2005/8/layout/chevron2"/>
    <dgm:cxn modelId="{ACA5FA39-ADE8-4340-ACB1-C2D8124CAD0F}" type="presParOf" srcId="{0EAFCF91-AD04-47A5-842A-65C77393D29C}" destId="{978B147C-5B3C-4A4B-8208-911FD946276A}" srcOrd="0" destOrd="0" presId="urn:microsoft.com/office/officeart/2005/8/layout/chevron2"/>
    <dgm:cxn modelId="{F5C772D5-7278-4AA3-9C7C-4D0FBC83540F}" type="presParOf" srcId="{0EAFCF91-AD04-47A5-842A-65C77393D29C}" destId="{32319283-98AF-46AE-9687-379B53546F4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805E6B-9051-4998-88ED-6EC53DDC2F84}" type="doc">
      <dgm:prSet loTypeId="urn:microsoft.com/office/officeart/2005/8/layout/hProcess7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B7A5F7-4E65-4C13-B707-3F888BB0028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2012-2013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8685374-E54D-4C6C-A716-E6F7B6A7E2ED}" type="parTrans" cxnId="{C5F3C128-C515-454D-976B-D910A85E332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8B577CB-65A7-4E38-AD50-BBB185161417}" type="sibTrans" cxnId="{C5F3C128-C515-454D-976B-D910A85E332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E6D94E-F8F4-4523-B220-CB9CB076F115}">
      <dgm:prSet phldrT="[Текст]" custT="1"/>
      <dgm:spPr/>
      <dgm:t>
        <a:bodyPr/>
        <a:lstStyle/>
        <a:p>
          <a:pPr algn="l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Диплом 3 степени Всероссийского конкурса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B5AC347-BFA0-43A2-9D7C-BB8262C15DF7}" type="parTrans" cxnId="{8F4B2CF8-B9E3-40C8-B36B-21CD783AE8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FCBFF8-53BA-43C1-8626-1AB688CDCC55}" type="sibTrans" cxnId="{8F4B2CF8-B9E3-40C8-B36B-21CD783AE8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EF56B36-3299-4C0E-A24E-EFAADD7DBAB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2013-2014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CB64ACB-76DA-4D84-BB1A-537AF5593D40}" type="parTrans" cxnId="{05ECA1C2-D2FC-4091-9158-AFA02BB4B5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48F704-D30B-4B8B-93EF-B9D4E0B123DC}" type="sibTrans" cxnId="{05ECA1C2-D2FC-4091-9158-AFA02BB4B5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85994A-E1D7-4724-B251-AE77603AD122}">
      <dgm:prSet phldrT="[Текст]" custT="1"/>
      <dgm:spPr/>
      <dgm:t>
        <a:bodyPr/>
        <a:lstStyle/>
        <a:p>
          <a:pPr algn="l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A71735E-21D3-4DF1-8CD5-0E6A76ED006C}" type="parTrans" cxnId="{901C0EDF-769E-4ECA-955E-43A0481282A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AC4645-8E41-40CA-A966-3DEC9B46A407}" type="sibTrans" cxnId="{901C0EDF-769E-4ECA-955E-43A0481282A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8033CD-A1A0-4335-9CF7-257B60AAC7A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2014-2015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8BAAA8F-EB08-4EF8-81E9-8A7CF27952B3}" type="parTrans" cxnId="{7B21F5BF-63DA-4BDB-BF1B-FA9111854C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D85275-9835-41ED-A311-CF0FA104E2B6}" type="sibTrans" cxnId="{7B21F5BF-63DA-4BDB-BF1B-FA9111854C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41A2E40-2452-4EC3-ABF4-7DFB02193194}">
      <dgm:prSet phldrT="[Текст]" custT="1"/>
      <dgm:spPr/>
      <dgm:t>
        <a:bodyPr/>
        <a:lstStyle/>
        <a:p>
          <a:pPr algn="l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Открытие на базе школы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1B0239A-80B5-4212-ABCC-0EA96E2F0661}" type="parTrans" cxnId="{E380702B-6E2D-4319-AB62-53A4FEF21E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1659FC-4E7E-4EAF-83FD-B289D697F1E9}" type="sibTrans" cxnId="{E380702B-6E2D-4319-AB62-53A4FEF21E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1F55BA-3A5C-4089-873A-D178D64ED579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«Молодёжное движение», 11 «Б» класс.</a:t>
          </a:r>
        </a:p>
      </dgm:t>
    </dgm:pt>
    <dgm:pt modelId="{2D6104DE-9225-4C3E-8CB8-5F4178E92FDE}" type="parTrans" cxnId="{A9471B9A-02B5-4FE8-8BAA-EBABCAA489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5B4E9B-350A-4A75-93EE-543AECD2A7D9}" type="sibTrans" cxnId="{A9471B9A-02B5-4FE8-8BAA-EBABCAA489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725B5F-A66C-470A-8180-D59230F3171B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Лауреат муниципального этапа научно-практической конференции, проект </a:t>
          </a:r>
        </a:p>
      </dgm:t>
    </dgm:pt>
    <dgm:pt modelId="{6E87367A-6547-4B2D-ACDB-DC6DBEBBF8FE}" type="parTrans" cxnId="{0DC4470F-E9A1-48F7-808F-9582346116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37F587-0A69-4D0F-91DE-09323FE24224}" type="sibTrans" cxnId="{0DC4470F-E9A1-48F7-808F-9582346116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23EC44-CB01-4BB1-A494-3AEB953AEE5A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«Охранное звуковое устройство по принципу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терменвокса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», 11«Б» класс.</a:t>
          </a:r>
        </a:p>
      </dgm:t>
    </dgm:pt>
    <dgm:pt modelId="{68F8C9F0-9ABD-4B43-8277-2F3EECA9C3AE}" type="parTrans" cxnId="{DE6A0B35-D007-421B-A769-195672320D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694C40-0B4E-4718-93BD-CDA1EB4C02FB}" type="sibTrans" cxnId="{DE6A0B35-D007-421B-A769-195672320D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5F99E1-77BF-486D-91C2-8C8C156FB6DF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- 1 место муниципального этапа научно-практической конференции, </a:t>
          </a:r>
        </a:p>
      </dgm:t>
    </dgm:pt>
    <dgm:pt modelId="{7A755B36-0FE1-49D1-BD56-945FA98CA7B6}" type="parTrans" cxnId="{8A8E31B4-6D30-4FE4-BC7F-E13658587F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EFA13F-728D-412A-9BBD-E150C9DAF630}" type="sibTrans" cxnId="{8A8E31B4-6D30-4FE4-BC7F-E13658587F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1AF36A-3333-47A0-887D-535490113255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проект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Лего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электричество», 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4«А» класс.</a:t>
          </a:r>
        </a:p>
      </dgm:t>
    </dgm:pt>
    <dgm:pt modelId="{B5CF0824-A6AF-416C-9C77-A366CA796AD3}" type="parTrans" cxnId="{A188482A-132F-4020-9512-E50F49AA878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370D29A-C931-4D7F-9E82-51E8BAC5EF8D}" type="sibTrans" cxnId="{A188482A-132F-4020-9512-E50F49AA878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BC80C5-22BB-4D5C-AEBD-D476B4E6ABB5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Выступление на районной научно-практической конференции по теме: </a:t>
          </a:r>
        </a:p>
      </dgm:t>
    </dgm:pt>
    <dgm:pt modelId="{49AFAB36-E107-4AD9-B30E-4C28C986210C}" type="parTrans" cxnId="{9F2832BE-76B6-4DC7-BEC1-41E1A095A14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8D29F2-457E-4BF8-A292-3F3D0E85994F}" type="sibTrans" cxnId="{9F2832BE-76B6-4DC7-BEC1-41E1A095A14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12585F-A97F-45F2-8CC1-CD108AAC3D7E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«Проблемы и перспективы развития научно-естественного образования».</a:t>
          </a:r>
        </a:p>
      </dgm:t>
    </dgm:pt>
    <dgm:pt modelId="{F01A3B5A-A55D-44A5-B9D4-CA9631A084EF}" type="parTrans" cxnId="{DAA75711-8C0D-4D6A-A846-DD532F79C5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DA650C-F83F-4CDB-9205-C70B55C39B3D}" type="sibTrans" cxnId="{DAA75711-8C0D-4D6A-A846-DD532F79C5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1B6C05-CDC4-47EC-B2BA-E02687CCF471}">
      <dgm:prSet phldrT="[Текст]" custT="1"/>
      <dgm:spPr/>
      <dgm:t>
        <a:bodyPr/>
        <a:lstStyle/>
        <a:p>
          <a:pPr algn="l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0B1915B2-A0E5-4CE8-993A-611A1433F89F}" type="parTrans" cxnId="{BB5C66FE-83E9-4E86-8A46-1B7BDCA891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A99564-A3FC-475E-A419-E4CA16CC3269}" type="sibTrans" cxnId="{BB5C66FE-83E9-4E86-8A46-1B7BDCA891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211CEC-DCB0-46C9-97B2-9DC50B4EDD50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Призёр муниципального этапа Всероссийской олимпиады по физике, 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 «Г» класс.</a:t>
          </a:r>
        </a:p>
      </dgm:t>
    </dgm:pt>
    <dgm:pt modelId="{B98CA4F2-94A1-45CA-B3AB-EE1AB54E92C8}" type="parTrans" cxnId="{22F6617B-4F16-42D8-877F-980C221FDAA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C2B82A-F462-4263-B4FA-3486945CF8D4}" type="sibTrans" cxnId="{22F6617B-4F16-42D8-877F-980C221FDAA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358CA0-0293-4344-9558-CA7D0A977E9E}">
      <dgm:prSet custT="1"/>
      <dgm:spPr/>
      <dgm:t>
        <a:bodyPr/>
        <a:lstStyle/>
        <a:p>
          <a:pPr algn="l"/>
          <a:r>
            <a:rPr lang="ru-RU" sz="1400" smtClean="0">
              <a:latin typeface="Times New Roman" pitchFamily="18" charset="0"/>
              <a:cs typeface="Times New Roman" pitchFamily="18" charset="0"/>
            </a:rPr>
            <a:t>- 2 место муниципального этапа научно-практической конференции, проект 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A700CC83-9F36-43E1-A678-891C99D954C2}" type="parTrans" cxnId="{268D4F0C-79C9-4910-AC04-40E178DD33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BBCA28-5E9F-4AD8-ABB6-936E78675DF6}" type="sibTrans" cxnId="{268D4F0C-79C9-4910-AC04-40E178DD33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9FCFAD-25AA-4503-AB9B-C6B7D0679A70}">
      <dgm:prSet custT="1"/>
      <dgm:spPr/>
      <dgm:t>
        <a:bodyPr/>
        <a:lstStyle/>
        <a:p>
          <a:pPr algn="l"/>
          <a:r>
            <a:rPr lang="ru-RU" sz="1400" smtClean="0">
              <a:latin typeface="Times New Roman" pitchFamily="18" charset="0"/>
              <a:cs typeface="Times New Roman" pitchFamily="18" charset="0"/>
            </a:rPr>
            <a:t>«Фонтан из сообщающихся сосудов», 7 «Г» класс.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524005E9-5EC4-47EF-B8E6-6ADF48871D89}" type="parTrans" cxnId="{76DA8CD1-1D91-4767-8C86-6065CE463E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D912904-14E1-4996-A233-3ACE95DACDF1}" type="sibTrans" cxnId="{76DA8CD1-1D91-4767-8C86-6065CE463E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15BBBF-A258-49F9-B965-0BA31F08B363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Грамота районного конкурса «Мой лучший открытый урок»</a:t>
          </a:r>
        </a:p>
      </dgm:t>
    </dgm:pt>
    <dgm:pt modelId="{1B7D3AD0-B2ED-4F40-A54F-5978EA3C60BA}" type="parTrans" cxnId="{34691D8C-1E6D-4FB0-A649-9B5AEDE838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B69DF0-356A-4200-921D-CB589FC0B889}" type="sibTrans" cxnId="{34691D8C-1E6D-4FB0-A649-9B5AEDE838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28AC38-DF46-4CB2-9073-4D3934EF01C7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номинация «Лучший урок по предмету».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Доклад на научно-практической конференции по теме «Воспитательная и внеурочная деятельность  школьников: опыт, проблемы, перспективы».</a:t>
          </a:r>
        </a:p>
      </dgm:t>
    </dgm:pt>
    <dgm:pt modelId="{9C74B37D-3211-4834-8F0D-80D13F386799}" type="parTrans" cxnId="{90DB73EF-DE28-42C1-810A-A995D46C83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75F472-3573-4660-94A6-DE92889D5ADD}" type="sibTrans" cxnId="{90DB73EF-DE28-42C1-810A-A995D46C83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213A7ED-D435-4DDB-916C-55B825B35AF2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инженерно-технологического класса.</a:t>
          </a:r>
        </a:p>
      </dgm:t>
    </dgm:pt>
    <dgm:pt modelId="{D18F6D74-9142-4B67-B190-D8C3EFAEDF73}" type="parTrans" cxnId="{3325A84B-DE8F-4614-A439-7A303BD4D6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7F86C8A-0726-434C-BDDC-1ACE1B1DA22D}" type="sibTrans" cxnId="{3325A84B-DE8F-4614-A439-7A303BD4D6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452A7B-3FF9-46B0-9FA6-52B9685E76A7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- 1 место муниципального этапа научно-практической конференции, проект «Бутылочный ксилофон своими руками», 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 «И» класс.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- 1 место муниципального этапа научно-практической конференции, «Магнит и фокусы с   ним», 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 «И» класс.</a:t>
          </a:r>
        </a:p>
      </dgm:t>
    </dgm:pt>
    <dgm:pt modelId="{D11AF32D-FA45-4F14-92B1-F3BA9C76370E}" type="parTrans" cxnId="{9195042D-5761-4877-9BF6-DD05EC5AFF2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798132-269B-4CF6-8048-274AFF9F5691}" type="sibTrans" cxnId="{9195042D-5761-4877-9BF6-DD05EC5AFF2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45C374-92DD-4EEA-9330-F1F3111ECB52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Призёр всероссийской олимпиады по физике муниципального этапа, 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9 «Г» класс.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Участие в «Сибирском турнире юных физиков».</a:t>
          </a:r>
        </a:p>
      </dgm:t>
    </dgm:pt>
    <dgm:pt modelId="{4C50A74F-3C84-4368-BD21-843F0CC6588C}" type="parTrans" cxnId="{9E84A8AA-AA43-4530-88DD-CE09075A9B2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B274FA-D00D-4763-8AD4-FF0CD0A8C0E1}" type="sibTrans" cxnId="{9E84A8AA-AA43-4530-88DD-CE09075A9B2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E00571-C309-4692-8059-D1EFEE434C11}" type="pres">
      <dgm:prSet presAssocID="{51805E6B-9051-4998-88ED-6EC53DDC2F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86553-DBFD-41AC-B245-1441547FC8CA}" type="pres">
      <dgm:prSet presAssocID="{AEB7A5F7-4E65-4C13-B707-3F888BB0028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7901F-2E55-4F6C-A848-6919CFFE7583}" type="pres">
      <dgm:prSet presAssocID="{AEB7A5F7-4E65-4C13-B707-3F888BB00288}" presName="bgRect" presStyleLbl="node1" presStyleIdx="0" presStyleCnt="3" custScaleY="166421" custLinFactNeighborX="3688" custLinFactNeighborY="257"/>
      <dgm:spPr/>
      <dgm:t>
        <a:bodyPr/>
        <a:lstStyle/>
        <a:p>
          <a:endParaRPr lang="ru-RU"/>
        </a:p>
      </dgm:t>
    </dgm:pt>
    <dgm:pt modelId="{BCE0B3AD-D41A-4A6E-B2E8-920AF13512AE}" type="pres">
      <dgm:prSet presAssocID="{AEB7A5F7-4E65-4C13-B707-3F888BB0028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490EA-B62D-4B8D-B226-D9D60C421DFF}" type="pres">
      <dgm:prSet presAssocID="{AEB7A5F7-4E65-4C13-B707-3F888BB0028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C66CB-433B-4A46-B62E-06D8A3647997}" type="pres">
      <dgm:prSet presAssocID="{78B577CB-65A7-4E38-AD50-BBB185161417}" presName="hSp" presStyleCnt="0"/>
      <dgm:spPr/>
      <dgm:t>
        <a:bodyPr/>
        <a:lstStyle/>
        <a:p>
          <a:endParaRPr lang="ru-RU"/>
        </a:p>
      </dgm:t>
    </dgm:pt>
    <dgm:pt modelId="{D98DEE3C-C03E-426F-96CC-821AF41E120D}" type="pres">
      <dgm:prSet presAssocID="{78B577CB-65A7-4E38-AD50-BBB185161417}" presName="vProcSp" presStyleCnt="0"/>
      <dgm:spPr/>
      <dgm:t>
        <a:bodyPr/>
        <a:lstStyle/>
        <a:p>
          <a:endParaRPr lang="ru-RU"/>
        </a:p>
      </dgm:t>
    </dgm:pt>
    <dgm:pt modelId="{98CBBBBC-8A7E-4CDC-9F92-88ECF8AD539B}" type="pres">
      <dgm:prSet presAssocID="{78B577CB-65A7-4E38-AD50-BBB185161417}" presName="vSp1" presStyleCnt="0"/>
      <dgm:spPr/>
      <dgm:t>
        <a:bodyPr/>
        <a:lstStyle/>
        <a:p>
          <a:endParaRPr lang="ru-RU"/>
        </a:p>
      </dgm:t>
    </dgm:pt>
    <dgm:pt modelId="{8FD39991-44A7-41E6-AB14-6EE0CBED7692}" type="pres">
      <dgm:prSet presAssocID="{78B577CB-65A7-4E38-AD50-BBB185161417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7125CE07-18B8-4CC3-9D2C-87B11D63203F}" type="pres">
      <dgm:prSet presAssocID="{78B577CB-65A7-4E38-AD50-BBB185161417}" presName="vSp2" presStyleCnt="0"/>
      <dgm:spPr/>
      <dgm:t>
        <a:bodyPr/>
        <a:lstStyle/>
        <a:p>
          <a:endParaRPr lang="ru-RU"/>
        </a:p>
      </dgm:t>
    </dgm:pt>
    <dgm:pt modelId="{675C9130-6788-4466-97E2-4C0A28F0F898}" type="pres">
      <dgm:prSet presAssocID="{78B577CB-65A7-4E38-AD50-BBB185161417}" presName="sibTrans" presStyleCnt="0"/>
      <dgm:spPr/>
      <dgm:t>
        <a:bodyPr/>
        <a:lstStyle/>
        <a:p>
          <a:endParaRPr lang="ru-RU"/>
        </a:p>
      </dgm:t>
    </dgm:pt>
    <dgm:pt modelId="{5FDE83EE-22A7-4512-87FD-B3142875D65D}" type="pres">
      <dgm:prSet presAssocID="{8EF56B36-3299-4C0E-A24E-EFAADD7DBAB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77ED2-04C4-42B0-B667-C4F1C5A5B76B}" type="pres">
      <dgm:prSet presAssocID="{8EF56B36-3299-4C0E-A24E-EFAADD7DBAB6}" presName="bgRect" presStyleLbl="node1" presStyleIdx="1" presStyleCnt="3" custScaleY="166421"/>
      <dgm:spPr/>
      <dgm:t>
        <a:bodyPr/>
        <a:lstStyle/>
        <a:p>
          <a:endParaRPr lang="ru-RU"/>
        </a:p>
      </dgm:t>
    </dgm:pt>
    <dgm:pt modelId="{5F82728E-CEA8-4416-B842-ECB89C5F1EE1}" type="pres">
      <dgm:prSet presAssocID="{8EF56B36-3299-4C0E-A24E-EFAADD7DBAB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8B7F1-CC6F-4CE3-92C4-10908C56BA1B}" type="pres">
      <dgm:prSet presAssocID="{8EF56B36-3299-4C0E-A24E-EFAADD7DBAB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0D9E7-9005-4224-86CB-A4C83896CB99}" type="pres">
      <dgm:prSet presAssocID="{3D48F704-D30B-4B8B-93EF-B9D4E0B123DC}" presName="hSp" presStyleCnt="0"/>
      <dgm:spPr/>
      <dgm:t>
        <a:bodyPr/>
        <a:lstStyle/>
        <a:p>
          <a:endParaRPr lang="ru-RU"/>
        </a:p>
      </dgm:t>
    </dgm:pt>
    <dgm:pt modelId="{3EBFB4FD-9D52-4F57-ABA6-0FE827697563}" type="pres">
      <dgm:prSet presAssocID="{3D48F704-D30B-4B8B-93EF-B9D4E0B123DC}" presName="vProcSp" presStyleCnt="0"/>
      <dgm:spPr/>
      <dgm:t>
        <a:bodyPr/>
        <a:lstStyle/>
        <a:p>
          <a:endParaRPr lang="ru-RU"/>
        </a:p>
      </dgm:t>
    </dgm:pt>
    <dgm:pt modelId="{A98DC092-925C-4F78-A9DA-34B03DC596F0}" type="pres">
      <dgm:prSet presAssocID="{3D48F704-D30B-4B8B-93EF-B9D4E0B123DC}" presName="vSp1" presStyleCnt="0"/>
      <dgm:spPr/>
      <dgm:t>
        <a:bodyPr/>
        <a:lstStyle/>
        <a:p>
          <a:endParaRPr lang="ru-RU"/>
        </a:p>
      </dgm:t>
    </dgm:pt>
    <dgm:pt modelId="{3A607910-2792-4E55-B23C-CD9435FE1EE8}" type="pres">
      <dgm:prSet presAssocID="{3D48F704-D30B-4B8B-93EF-B9D4E0B123DC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6B979CBE-3DDA-4349-BFAD-3C5CB3EE2BDB}" type="pres">
      <dgm:prSet presAssocID="{3D48F704-D30B-4B8B-93EF-B9D4E0B123DC}" presName="vSp2" presStyleCnt="0"/>
      <dgm:spPr/>
      <dgm:t>
        <a:bodyPr/>
        <a:lstStyle/>
        <a:p>
          <a:endParaRPr lang="ru-RU"/>
        </a:p>
      </dgm:t>
    </dgm:pt>
    <dgm:pt modelId="{8B20C063-1D95-477B-93EE-1A1B00B3872E}" type="pres">
      <dgm:prSet presAssocID="{3D48F704-D30B-4B8B-93EF-B9D4E0B123DC}" presName="sibTrans" presStyleCnt="0"/>
      <dgm:spPr/>
      <dgm:t>
        <a:bodyPr/>
        <a:lstStyle/>
        <a:p>
          <a:endParaRPr lang="ru-RU"/>
        </a:p>
      </dgm:t>
    </dgm:pt>
    <dgm:pt modelId="{082C2089-C46B-4FE3-B500-AD9BAC672637}" type="pres">
      <dgm:prSet presAssocID="{A58033CD-A1A0-4335-9CF7-257B60AAC7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F088E-AC12-4BE1-824C-D1E9F766FAF4}" type="pres">
      <dgm:prSet presAssocID="{A58033CD-A1A0-4335-9CF7-257B60AAC7AF}" presName="bgRect" presStyleLbl="node1" presStyleIdx="2" presStyleCnt="3" custScaleX="96836" custScaleY="166421"/>
      <dgm:spPr/>
      <dgm:t>
        <a:bodyPr/>
        <a:lstStyle/>
        <a:p>
          <a:endParaRPr lang="ru-RU"/>
        </a:p>
      </dgm:t>
    </dgm:pt>
    <dgm:pt modelId="{AB3C7E9E-E87A-46EE-A91E-E16CE793A4F3}" type="pres">
      <dgm:prSet presAssocID="{A58033CD-A1A0-4335-9CF7-257B60AAC7A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DF793-EDC3-4FF1-B747-C3F604E624D6}" type="pres">
      <dgm:prSet presAssocID="{A58033CD-A1A0-4335-9CF7-257B60AAC7A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BB934-BD76-461F-8F30-3063F98F25A8}" type="presOf" srcId="{9CE6D94E-F8F4-4523-B220-CB9CB076F115}" destId="{76B490EA-B62D-4B8D-B226-D9D60C421DFF}" srcOrd="0" destOrd="0" presId="urn:microsoft.com/office/officeart/2005/8/layout/hProcess7"/>
    <dgm:cxn modelId="{BB5C66FE-83E9-4E86-8A46-1B7BDCA891CE}" srcId="{AEB7A5F7-4E65-4C13-B707-3F888BB00288}" destId="{A41B6C05-CDC4-47EC-B2BA-E02687CCF471}" srcOrd="8" destOrd="0" parTransId="{0B1915B2-A0E5-4CE8-993A-611A1433F89F}" sibTransId="{25A99564-A3FC-475E-A419-E4CA16CC3269}"/>
    <dgm:cxn modelId="{9F2832BE-76B6-4DC7-BEC1-41E1A095A145}" srcId="{AEB7A5F7-4E65-4C13-B707-3F888BB00288}" destId="{99BC80C5-22BB-4D5C-AEBD-D476B4E6ABB5}" srcOrd="6" destOrd="0" parTransId="{49AFAB36-E107-4AD9-B30E-4C28C986210C}" sibTransId="{918D29F2-457E-4BF8-A292-3F3D0E85994F}"/>
    <dgm:cxn modelId="{E558682A-3D82-42DF-BE43-53ECDD08FE36}" type="presOf" srcId="{E41AF36A-3333-47A0-887D-535490113255}" destId="{76B490EA-B62D-4B8D-B226-D9D60C421DFF}" srcOrd="0" destOrd="5" presId="urn:microsoft.com/office/officeart/2005/8/layout/hProcess7"/>
    <dgm:cxn modelId="{6F8D6333-5B8E-4766-A979-FDFF17F7B786}" type="presOf" srcId="{A41B6C05-CDC4-47EC-B2BA-E02687CCF471}" destId="{76B490EA-B62D-4B8D-B226-D9D60C421DFF}" srcOrd="0" destOrd="8" presId="urn:microsoft.com/office/officeart/2005/8/layout/hProcess7"/>
    <dgm:cxn modelId="{8F4B2CF8-B9E3-40C8-B36B-21CD783AE832}" srcId="{AEB7A5F7-4E65-4C13-B707-3F888BB00288}" destId="{9CE6D94E-F8F4-4523-B220-CB9CB076F115}" srcOrd="0" destOrd="0" parTransId="{AB5AC347-BFA0-43A2-9D7C-BB8262C15DF7}" sibTransId="{25FCBFF8-53BA-43C1-8626-1AB688CDCC55}"/>
    <dgm:cxn modelId="{E380702B-6E2D-4319-AB62-53A4FEF21E39}" srcId="{A58033CD-A1A0-4335-9CF7-257B60AAC7AF}" destId="{441A2E40-2452-4EC3-ABF4-7DFB02193194}" srcOrd="0" destOrd="0" parTransId="{D1B0239A-80B5-4212-ABCC-0EA96E2F0661}" sibTransId="{A01659FC-4E7E-4EAF-83FD-B289D697F1E9}"/>
    <dgm:cxn modelId="{B93A7228-C9A4-4B79-A310-363115731FE0}" type="presOf" srcId="{A58033CD-A1A0-4335-9CF7-257B60AAC7AF}" destId="{AB3C7E9E-E87A-46EE-A91E-E16CE793A4F3}" srcOrd="1" destOrd="0" presId="urn:microsoft.com/office/officeart/2005/8/layout/hProcess7"/>
    <dgm:cxn modelId="{83A9ED5B-97A4-43B7-AFC9-B671CE8174A8}" type="presOf" srcId="{8213A7ED-D435-4DDB-916C-55B825B35AF2}" destId="{09FDF793-EDC3-4FF1-B747-C3F604E624D6}" srcOrd="0" destOrd="1" presId="urn:microsoft.com/office/officeart/2005/8/layout/hProcess7"/>
    <dgm:cxn modelId="{00411B86-D0AF-4A47-A5A8-94E4CC557713}" type="presOf" srcId="{10452A7B-3FF9-46B0-9FA6-52B9685E76A7}" destId="{09FDF793-EDC3-4FF1-B747-C3F604E624D6}" srcOrd="0" destOrd="2" presId="urn:microsoft.com/office/officeart/2005/8/layout/hProcess7"/>
    <dgm:cxn modelId="{0EF5A437-FD8A-4B58-A516-F7DDF38F9CF9}" type="presOf" srcId="{8EF56B36-3299-4C0E-A24E-EFAADD7DBAB6}" destId="{5F82728E-CEA8-4416-B842-ECB89C5F1EE1}" srcOrd="1" destOrd="0" presId="urn:microsoft.com/office/officeart/2005/8/layout/hProcess7"/>
    <dgm:cxn modelId="{2B079F30-C9D8-408D-A39B-6568207DF0EB}" type="presOf" srcId="{CB9FCFAD-25AA-4503-AB9B-C6B7D0679A70}" destId="{6AB8B7F1-CC6F-4CE3-92C4-10908C56BA1B}" srcOrd="0" destOrd="3" presId="urn:microsoft.com/office/officeart/2005/8/layout/hProcess7"/>
    <dgm:cxn modelId="{A0A37AC3-CCB8-43E8-B9E1-1CBC050E3A89}" type="presOf" srcId="{4D358CA0-0293-4344-9558-CA7D0A977E9E}" destId="{6AB8B7F1-CC6F-4CE3-92C4-10908C56BA1B}" srcOrd="0" destOrd="2" presId="urn:microsoft.com/office/officeart/2005/8/layout/hProcess7"/>
    <dgm:cxn modelId="{97CB606C-832F-42BD-8E98-B71C73657E00}" type="presOf" srcId="{DD5F99E1-77BF-486D-91C2-8C8C156FB6DF}" destId="{76B490EA-B62D-4B8D-B226-D9D60C421DFF}" srcOrd="0" destOrd="4" presId="urn:microsoft.com/office/officeart/2005/8/layout/hProcess7"/>
    <dgm:cxn modelId="{6BF42D26-9648-4A8D-8E61-1351CD6C84A7}" type="presOf" srcId="{3B725B5F-A66C-470A-8180-D59230F3171B}" destId="{76B490EA-B62D-4B8D-B226-D9D60C421DFF}" srcOrd="0" destOrd="2" presId="urn:microsoft.com/office/officeart/2005/8/layout/hProcess7"/>
    <dgm:cxn modelId="{B41EE642-2514-410D-9C75-2BDDFE43707D}" type="presOf" srcId="{441A2E40-2452-4EC3-ABF4-7DFB02193194}" destId="{09FDF793-EDC3-4FF1-B747-C3F604E624D6}" srcOrd="0" destOrd="0" presId="urn:microsoft.com/office/officeart/2005/8/layout/hProcess7"/>
    <dgm:cxn modelId="{7B21F5BF-63DA-4BDB-BF1B-FA9111854CC0}" srcId="{51805E6B-9051-4998-88ED-6EC53DDC2F84}" destId="{A58033CD-A1A0-4335-9CF7-257B60AAC7AF}" srcOrd="2" destOrd="0" parTransId="{B8BAAA8F-EB08-4EF8-81E9-8A7CF27952B3}" sibTransId="{DED85275-9835-41ED-A311-CF0FA104E2B6}"/>
    <dgm:cxn modelId="{1A7EDC64-E0E3-490F-8F65-074BE9852B73}" type="presOf" srcId="{C11F55BA-3A5C-4089-873A-D178D64ED579}" destId="{76B490EA-B62D-4B8D-B226-D9D60C421DFF}" srcOrd="0" destOrd="1" presId="urn:microsoft.com/office/officeart/2005/8/layout/hProcess7"/>
    <dgm:cxn modelId="{34691D8C-1E6D-4FB0-A649-9B5AEDE838B5}" srcId="{8EF56B36-3299-4C0E-A24E-EFAADD7DBAB6}" destId="{A315BBBF-A258-49F9-B965-0BA31F08B363}" srcOrd="4" destOrd="0" parTransId="{1B7D3AD0-B2ED-4F40-A54F-5978EA3C60BA}" sibTransId="{C9B69DF0-356A-4200-921D-CB589FC0B889}"/>
    <dgm:cxn modelId="{AFDD1A60-1559-4E24-AD89-8AD92A56EDDF}" type="presOf" srcId="{99BC80C5-22BB-4D5C-AEBD-D476B4E6ABB5}" destId="{76B490EA-B62D-4B8D-B226-D9D60C421DFF}" srcOrd="0" destOrd="6" presId="urn:microsoft.com/office/officeart/2005/8/layout/hProcess7"/>
    <dgm:cxn modelId="{DE6A0B35-D007-421B-A769-195672320D20}" srcId="{AEB7A5F7-4E65-4C13-B707-3F888BB00288}" destId="{D623EC44-CB01-4BB1-A494-3AEB953AEE5A}" srcOrd="3" destOrd="0" parTransId="{68F8C9F0-9ABD-4B43-8277-2F3EECA9C3AE}" sibTransId="{80694C40-0B4E-4718-93BD-CDA1EB4C02FB}"/>
    <dgm:cxn modelId="{3325A84B-DE8F-4614-A439-7A303BD4D6EE}" srcId="{A58033CD-A1A0-4335-9CF7-257B60AAC7AF}" destId="{8213A7ED-D435-4DDB-916C-55B825B35AF2}" srcOrd="1" destOrd="0" parTransId="{D18F6D74-9142-4B67-B190-D8C3EFAEDF73}" sibTransId="{D7F86C8A-0726-434C-BDDC-1ACE1B1DA22D}"/>
    <dgm:cxn modelId="{C5F3C128-C515-454D-976B-D910A85E3322}" srcId="{51805E6B-9051-4998-88ED-6EC53DDC2F84}" destId="{AEB7A5F7-4E65-4C13-B707-3F888BB00288}" srcOrd="0" destOrd="0" parTransId="{F8685374-E54D-4C6C-A716-E6F7B6A7E2ED}" sibTransId="{78B577CB-65A7-4E38-AD50-BBB185161417}"/>
    <dgm:cxn modelId="{6EA8164B-E14A-4DCE-A8CB-399A973A9DBC}" type="presOf" srcId="{F145C374-92DD-4EEA-9330-F1F3111ECB52}" destId="{09FDF793-EDC3-4FF1-B747-C3F604E624D6}" srcOrd="0" destOrd="3" presId="urn:microsoft.com/office/officeart/2005/8/layout/hProcess7"/>
    <dgm:cxn modelId="{8A8E31B4-6D30-4FE4-BC7F-E13658587FEB}" srcId="{AEB7A5F7-4E65-4C13-B707-3F888BB00288}" destId="{DD5F99E1-77BF-486D-91C2-8C8C156FB6DF}" srcOrd="4" destOrd="0" parTransId="{7A755B36-0FE1-49D1-BD56-945FA98CA7B6}" sibTransId="{D3EFA13F-728D-412A-9BBD-E150C9DAF630}"/>
    <dgm:cxn modelId="{E2343C77-C51F-4169-943C-A8956B1C27F2}" type="presOf" srcId="{AEB7A5F7-4E65-4C13-B707-3F888BB00288}" destId="{60C7901F-2E55-4F6C-A848-6919CFFE7583}" srcOrd="0" destOrd="0" presId="urn:microsoft.com/office/officeart/2005/8/layout/hProcess7"/>
    <dgm:cxn modelId="{23AF63B5-6F68-4AE6-8808-8871BA0BF05B}" type="presOf" srcId="{D623EC44-CB01-4BB1-A494-3AEB953AEE5A}" destId="{76B490EA-B62D-4B8D-B226-D9D60C421DFF}" srcOrd="0" destOrd="3" presId="urn:microsoft.com/office/officeart/2005/8/layout/hProcess7"/>
    <dgm:cxn modelId="{76DA8CD1-1D91-4767-8C86-6065CE463E63}" srcId="{8EF56B36-3299-4C0E-A24E-EFAADD7DBAB6}" destId="{CB9FCFAD-25AA-4503-AB9B-C6B7D0679A70}" srcOrd="3" destOrd="0" parTransId="{524005E9-5EC4-47EF-B8E6-6ADF48871D89}" sibTransId="{CD912904-14E1-4996-A233-3ACE95DACDF1}"/>
    <dgm:cxn modelId="{5753AA93-97F6-4EB8-9416-B10EBF1B2040}" type="presOf" srcId="{A315BBBF-A258-49F9-B965-0BA31F08B363}" destId="{6AB8B7F1-CC6F-4CE3-92C4-10908C56BA1B}" srcOrd="0" destOrd="4" presId="urn:microsoft.com/office/officeart/2005/8/layout/hProcess7"/>
    <dgm:cxn modelId="{0DC4470F-E9A1-48F7-808F-9582346116A7}" srcId="{AEB7A5F7-4E65-4C13-B707-3F888BB00288}" destId="{3B725B5F-A66C-470A-8180-D59230F3171B}" srcOrd="2" destOrd="0" parTransId="{6E87367A-6547-4B2D-ACDB-DC6DBEBBF8FE}" sibTransId="{CF37F587-0A69-4D0F-91DE-09323FE24224}"/>
    <dgm:cxn modelId="{901C0EDF-769E-4ECA-955E-43A0481282A2}" srcId="{8EF56B36-3299-4C0E-A24E-EFAADD7DBAB6}" destId="{4585994A-E1D7-4724-B251-AE77603AD122}" srcOrd="0" destOrd="0" parTransId="{DA71735E-21D3-4DF1-8CD5-0E6A76ED006C}" sibTransId="{C9AC4645-8E41-40CA-A966-3DEC9B46A407}"/>
    <dgm:cxn modelId="{D3A6A58C-23C5-4FF0-99FD-827F2E047893}" type="presOf" srcId="{F1211CEC-DCB0-46C9-97B2-9DC50B4EDD50}" destId="{6AB8B7F1-CC6F-4CE3-92C4-10908C56BA1B}" srcOrd="0" destOrd="1" presId="urn:microsoft.com/office/officeart/2005/8/layout/hProcess7"/>
    <dgm:cxn modelId="{DAA75711-8C0D-4D6A-A846-DD532F79C587}" srcId="{AEB7A5F7-4E65-4C13-B707-3F888BB00288}" destId="{EF12585F-A97F-45F2-8CC1-CD108AAC3D7E}" srcOrd="7" destOrd="0" parTransId="{F01A3B5A-A55D-44A5-B9D4-CA9631A084EF}" sibTransId="{00DA650C-F83F-4CDB-9205-C70B55C39B3D}"/>
    <dgm:cxn modelId="{ADB9369C-829A-4582-8884-DB2541AC7894}" type="presOf" srcId="{51805E6B-9051-4998-88ED-6EC53DDC2F84}" destId="{ACE00571-C309-4692-8059-D1EFEE434C11}" srcOrd="0" destOrd="0" presId="urn:microsoft.com/office/officeart/2005/8/layout/hProcess7"/>
    <dgm:cxn modelId="{5F4433C9-DFA6-4B20-B52C-C68BA48D80C2}" type="presOf" srcId="{1E28AC38-DF46-4CB2-9073-4D3934EF01C7}" destId="{6AB8B7F1-CC6F-4CE3-92C4-10908C56BA1B}" srcOrd="0" destOrd="5" presId="urn:microsoft.com/office/officeart/2005/8/layout/hProcess7"/>
    <dgm:cxn modelId="{9195042D-5761-4877-9BF6-DD05EC5AFF22}" srcId="{A58033CD-A1A0-4335-9CF7-257B60AAC7AF}" destId="{10452A7B-3FF9-46B0-9FA6-52B9685E76A7}" srcOrd="2" destOrd="0" parTransId="{D11AF32D-FA45-4F14-92B1-F3BA9C76370E}" sibTransId="{A0798132-269B-4CF6-8048-274AFF9F5691}"/>
    <dgm:cxn modelId="{05ECA1C2-D2FC-4091-9158-AFA02BB4B502}" srcId="{51805E6B-9051-4998-88ED-6EC53DDC2F84}" destId="{8EF56B36-3299-4C0E-A24E-EFAADD7DBAB6}" srcOrd="1" destOrd="0" parTransId="{DCB64ACB-76DA-4D84-BB1A-537AF5593D40}" sibTransId="{3D48F704-D30B-4B8B-93EF-B9D4E0B123DC}"/>
    <dgm:cxn modelId="{85A295FB-C889-42D5-B5C5-1291FBB478A4}" type="presOf" srcId="{A58033CD-A1A0-4335-9CF7-257B60AAC7AF}" destId="{AECF088E-AC12-4BE1-824C-D1E9F766FAF4}" srcOrd="0" destOrd="0" presId="urn:microsoft.com/office/officeart/2005/8/layout/hProcess7"/>
    <dgm:cxn modelId="{268D4F0C-79C9-4910-AC04-40E178DD33CE}" srcId="{8EF56B36-3299-4C0E-A24E-EFAADD7DBAB6}" destId="{4D358CA0-0293-4344-9558-CA7D0A977E9E}" srcOrd="2" destOrd="0" parTransId="{A700CC83-9F36-43E1-A678-891C99D954C2}" sibTransId="{3ABBCA28-5E9F-4AD8-ABB6-936E78675DF6}"/>
    <dgm:cxn modelId="{9E84A8AA-AA43-4530-88DD-CE09075A9B23}" srcId="{A58033CD-A1A0-4335-9CF7-257B60AAC7AF}" destId="{F145C374-92DD-4EEA-9330-F1F3111ECB52}" srcOrd="3" destOrd="0" parTransId="{4C50A74F-3C84-4368-BD21-843F0CC6588C}" sibTransId="{5FB274FA-D00D-4763-8AD4-FF0CD0A8C0E1}"/>
    <dgm:cxn modelId="{A188482A-132F-4020-9512-E50F49AA878E}" srcId="{AEB7A5F7-4E65-4C13-B707-3F888BB00288}" destId="{E41AF36A-3333-47A0-887D-535490113255}" srcOrd="5" destOrd="0" parTransId="{B5CF0824-A6AF-416C-9C77-A366CA796AD3}" sibTransId="{4370D29A-C931-4D7F-9E82-51E8BAC5EF8D}"/>
    <dgm:cxn modelId="{00424BFA-7254-456F-A606-17D79F2D67F6}" type="presOf" srcId="{8EF56B36-3299-4C0E-A24E-EFAADD7DBAB6}" destId="{3CF77ED2-04C4-42B0-B667-C4F1C5A5B76B}" srcOrd="0" destOrd="0" presId="urn:microsoft.com/office/officeart/2005/8/layout/hProcess7"/>
    <dgm:cxn modelId="{1401B918-84CB-4038-99B5-BD596FF452EC}" type="presOf" srcId="{4585994A-E1D7-4724-B251-AE77603AD122}" destId="{6AB8B7F1-CC6F-4CE3-92C4-10908C56BA1B}" srcOrd="0" destOrd="0" presId="urn:microsoft.com/office/officeart/2005/8/layout/hProcess7"/>
    <dgm:cxn modelId="{90DB73EF-DE28-42C1-810A-A995D46C834C}" srcId="{8EF56B36-3299-4C0E-A24E-EFAADD7DBAB6}" destId="{1E28AC38-DF46-4CB2-9073-4D3934EF01C7}" srcOrd="5" destOrd="0" parTransId="{9C74B37D-3211-4834-8F0D-80D13F386799}" sibTransId="{BB75F472-3573-4660-94A6-DE92889D5ADD}"/>
    <dgm:cxn modelId="{0F3B5F58-DD6E-4212-9096-B7930D1AF853}" type="presOf" srcId="{AEB7A5F7-4E65-4C13-B707-3F888BB00288}" destId="{BCE0B3AD-D41A-4A6E-B2E8-920AF13512AE}" srcOrd="1" destOrd="0" presId="urn:microsoft.com/office/officeart/2005/8/layout/hProcess7"/>
    <dgm:cxn modelId="{A9471B9A-02B5-4FE8-8BAA-EBABCAA4891D}" srcId="{AEB7A5F7-4E65-4C13-B707-3F888BB00288}" destId="{C11F55BA-3A5C-4089-873A-D178D64ED579}" srcOrd="1" destOrd="0" parTransId="{2D6104DE-9225-4C3E-8CB8-5F4178E92FDE}" sibTransId="{255B4E9B-350A-4A75-93EE-543AECD2A7D9}"/>
    <dgm:cxn modelId="{6965071D-103E-4BC2-9FE7-6FAB6BBE9756}" type="presOf" srcId="{EF12585F-A97F-45F2-8CC1-CD108AAC3D7E}" destId="{76B490EA-B62D-4B8D-B226-D9D60C421DFF}" srcOrd="0" destOrd="7" presId="urn:microsoft.com/office/officeart/2005/8/layout/hProcess7"/>
    <dgm:cxn modelId="{22F6617B-4F16-42D8-877F-980C221FDAAF}" srcId="{8EF56B36-3299-4C0E-A24E-EFAADD7DBAB6}" destId="{F1211CEC-DCB0-46C9-97B2-9DC50B4EDD50}" srcOrd="1" destOrd="0" parTransId="{B98CA4F2-94A1-45CA-B3AB-EE1AB54E92C8}" sibTransId="{14C2B82A-F462-4263-B4FA-3486945CF8D4}"/>
    <dgm:cxn modelId="{63086499-C760-4266-A0DA-260CCB4F08BF}" type="presParOf" srcId="{ACE00571-C309-4692-8059-D1EFEE434C11}" destId="{2F086553-DBFD-41AC-B245-1441547FC8CA}" srcOrd="0" destOrd="0" presId="urn:microsoft.com/office/officeart/2005/8/layout/hProcess7"/>
    <dgm:cxn modelId="{C92EC25B-0923-4602-AEA1-D41348BB244E}" type="presParOf" srcId="{2F086553-DBFD-41AC-B245-1441547FC8CA}" destId="{60C7901F-2E55-4F6C-A848-6919CFFE7583}" srcOrd="0" destOrd="0" presId="urn:microsoft.com/office/officeart/2005/8/layout/hProcess7"/>
    <dgm:cxn modelId="{71E6D73E-E203-4054-8BBA-6FF21ABFC0D7}" type="presParOf" srcId="{2F086553-DBFD-41AC-B245-1441547FC8CA}" destId="{BCE0B3AD-D41A-4A6E-B2E8-920AF13512AE}" srcOrd="1" destOrd="0" presId="urn:microsoft.com/office/officeart/2005/8/layout/hProcess7"/>
    <dgm:cxn modelId="{B28745FD-1570-4D4A-AE80-2A354677FD5F}" type="presParOf" srcId="{2F086553-DBFD-41AC-B245-1441547FC8CA}" destId="{76B490EA-B62D-4B8D-B226-D9D60C421DFF}" srcOrd="2" destOrd="0" presId="urn:microsoft.com/office/officeart/2005/8/layout/hProcess7"/>
    <dgm:cxn modelId="{5AB25663-AA6F-40C9-A91F-E5CDD9F2C148}" type="presParOf" srcId="{ACE00571-C309-4692-8059-D1EFEE434C11}" destId="{F4CC66CB-433B-4A46-B62E-06D8A3647997}" srcOrd="1" destOrd="0" presId="urn:microsoft.com/office/officeart/2005/8/layout/hProcess7"/>
    <dgm:cxn modelId="{5AE68190-D1CB-4EAE-8B99-7795C338407E}" type="presParOf" srcId="{ACE00571-C309-4692-8059-D1EFEE434C11}" destId="{D98DEE3C-C03E-426F-96CC-821AF41E120D}" srcOrd="2" destOrd="0" presId="urn:microsoft.com/office/officeart/2005/8/layout/hProcess7"/>
    <dgm:cxn modelId="{4B42A88A-8634-4440-A2DF-F8708EFB522A}" type="presParOf" srcId="{D98DEE3C-C03E-426F-96CC-821AF41E120D}" destId="{98CBBBBC-8A7E-4CDC-9F92-88ECF8AD539B}" srcOrd="0" destOrd="0" presId="urn:microsoft.com/office/officeart/2005/8/layout/hProcess7"/>
    <dgm:cxn modelId="{4729DDBC-0D57-4254-B2DB-0DFB20BFCA9A}" type="presParOf" srcId="{D98DEE3C-C03E-426F-96CC-821AF41E120D}" destId="{8FD39991-44A7-41E6-AB14-6EE0CBED7692}" srcOrd="1" destOrd="0" presId="urn:microsoft.com/office/officeart/2005/8/layout/hProcess7"/>
    <dgm:cxn modelId="{04C3602A-6134-49E0-8AA3-8BE08920D439}" type="presParOf" srcId="{D98DEE3C-C03E-426F-96CC-821AF41E120D}" destId="{7125CE07-18B8-4CC3-9D2C-87B11D63203F}" srcOrd="2" destOrd="0" presId="urn:microsoft.com/office/officeart/2005/8/layout/hProcess7"/>
    <dgm:cxn modelId="{BBE780D0-7F6C-404D-B9D0-D37616B3CA51}" type="presParOf" srcId="{ACE00571-C309-4692-8059-D1EFEE434C11}" destId="{675C9130-6788-4466-97E2-4C0A28F0F898}" srcOrd="3" destOrd="0" presId="urn:microsoft.com/office/officeart/2005/8/layout/hProcess7"/>
    <dgm:cxn modelId="{676E0FDD-4891-4D5D-9812-AD0FDB19C224}" type="presParOf" srcId="{ACE00571-C309-4692-8059-D1EFEE434C11}" destId="{5FDE83EE-22A7-4512-87FD-B3142875D65D}" srcOrd="4" destOrd="0" presId="urn:microsoft.com/office/officeart/2005/8/layout/hProcess7"/>
    <dgm:cxn modelId="{88BC208F-388D-4C54-8C3C-C84BA901BCEB}" type="presParOf" srcId="{5FDE83EE-22A7-4512-87FD-B3142875D65D}" destId="{3CF77ED2-04C4-42B0-B667-C4F1C5A5B76B}" srcOrd="0" destOrd="0" presId="urn:microsoft.com/office/officeart/2005/8/layout/hProcess7"/>
    <dgm:cxn modelId="{E1B2FD1E-56A1-4859-9569-B56A437CFEAF}" type="presParOf" srcId="{5FDE83EE-22A7-4512-87FD-B3142875D65D}" destId="{5F82728E-CEA8-4416-B842-ECB89C5F1EE1}" srcOrd="1" destOrd="0" presId="urn:microsoft.com/office/officeart/2005/8/layout/hProcess7"/>
    <dgm:cxn modelId="{E5FAFDBE-0BEA-4B66-986F-D5D4FA84955D}" type="presParOf" srcId="{5FDE83EE-22A7-4512-87FD-B3142875D65D}" destId="{6AB8B7F1-CC6F-4CE3-92C4-10908C56BA1B}" srcOrd="2" destOrd="0" presId="urn:microsoft.com/office/officeart/2005/8/layout/hProcess7"/>
    <dgm:cxn modelId="{82A4AFE1-FD91-487B-8CD4-148E8C17E66B}" type="presParOf" srcId="{ACE00571-C309-4692-8059-D1EFEE434C11}" destId="{F110D9E7-9005-4224-86CB-A4C83896CB99}" srcOrd="5" destOrd="0" presId="urn:microsoft.com/office/officeart/2005/8/layout/hProcess7"/>
    <dgm:cxn modelId="{0276DCFA-248E-496A-995B-D9610A089F12}" type="presParOf" srcId="{ACE00571-C309-4692-8059-D1EFEE434C11}" destId="{3EBFB4FD-9D52-4F57-ABA6-0FE827697563}" srcOrd="6" destOrd="0" presId="urn:microsoft.com/office/officeart/2005/8/layout/hProcess7"/>
    <dgm:cxn modelId="{4DB81ABA-3C8B-497F-9F09-883E06A2F2FB}" type="presParOf" srcId="{3EBFB4FD-9D52-4F57-ABA6-0FE827697563}" destId="{A98DC092-925C-4F78-A9DA-34B03DC596F0}" srcOrd="0" destOrd="0" presId="urn:microsoft.com/office/officeart/2005/8/layout/hProcess7"/>
    <dgm:cxn modelId="{ADE2A114-FDA9-4F21-A551-8933DCCBCA43}" type="presParOf" srcId="{3EBFB4FD-9D52-4F57-ABA6-0FE827697563}" destId="{3A607910-2792-4E55-B23C-CD9435FE1EE8}" srcOrd="1" destOrd="0" presId="urn:microsoft.com/office/officeart/2005/8/layout/hProcess7"/>
    <dgm:cxn modelId="{07CE9A71-8C90-48ED-8F53-5B67A6F3FF66}" type="presParOf" srcId="{3EBFB4FD-9D52-4F57-ABA6-0FE827697563}" destId="{6B979CBE-3DDA-4349-BFAD-3C5CB3EE2BDB}" srcOrd="2" destOrd="0" presId="urn:microsoft.com/office/officeart/2005/8/layout/hProcess7"/>
    <dgm:cxn modelId="{A691DA7B-B1E4-402B-B2E7-78D20FD7E690}" type="presParOf" srcId="{ACE00571-C309-4692-8059-D1EFEE434C11}" destId="{8B20C063-1D95-477B-93EE-1A1B00B3872E}" srcOrd="7" destOrd="0" presId="urn:microsoft.com/office/officeart/2005/8/layout/hProcess7"/>
    <dgm:cxn modelId="{95364C31-B7C4-49B2-BA8E-847CAF5C46C4}" type="presParOf" srcId="{ACE00571-C309-4692-8059-D1EFEE434C11}" destId="{082C2089-C46B-4FE3-B500-AD9BAC672637}" srcOrd="8" destOrd="0" presId="urn:microsoft.com/office/officeart/2005/8/layout/hProcess7"/>
    <dgm:cxn modelId="{C0869A01-42E1-4DB9-B813-E7973471D891}" type="presParOf" srcId="{082C2089-C46B-4FE3-B500-AD9BAC672637}" destId="{AECF088E-AC12-4BE1-824C-D1E9F766FAF4}" srcOrd="0" destOrd="0" presId="urn:microsoft.com/office/officeart/2005/8/layout/hProcess7"/>
    <dgm:cxn modelId="{3A03DB6B-8DC4-4EA8-BBCD-3489649C1F46}" type="presParOf" srcId="{082C2089-C46B-4FE3-B500-AD9BAC672637}" destId="{AB3C7E9E-E87A-46EE-A91E-E16CE793A4F3}" srcOrd="1" destOrd="0" presId="urn:microsoft.com/office/officeart/2005/8/layout/hProcess7"/>
    <dgm:cxn modelId="{12AA4091-4572-4332-81DF-4FC43D578FE8}" type="presParOf" srcId="{082C2089-C46B-4FE3-B500-AD9BAC672637}" destId="{09FDF793-EDC3-4FF1-B747-C3F604E624D6}" srcOrd="2" destOrd="0" presId="urn:microsoft.com/office/officeart/2005/8/layout/hProcess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3941E-554A-4E45-A10B-DC57BF35661B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312-284C-4224-964B-DD3841DCC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312-284C-4224-964B-DD3841DCC8D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312-284C-4224-964B-DD3841DCC8D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312-284C-4224-964B-DD3841DCC8D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5000">
              <a:schemeClr val="accent5">
                <a:lumMod val="60000"/>
                <a:lumOff val="40000"/>
              </a:schemeClr>
            </a:gs>
            <a:gs pos="75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DB78-1325-45C1-87F5-642D61AD70BC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2863D-7162-4A45-8DE2-638A9D2CB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elena2204.jimdo.com/&#1091;&#1095;&#1077;&#1085;&#1080;&#1082;&#1091;-1/&#1090;&#1102;&#1092;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na2204.jimdo.com/&#1091;&#1095;&#1077;&#1085;&#1080;&#1082;&#1091;-1/&#1087;&#1088;&#1086;&#1077;&#1082;&#1090;&#1085;&#1072;&#1103;-&#1076;&#1077;&#1103;&#1090;&#1077;&#1083;&#1100;&#1085;&#1086;&#1089;&#1090;&#1100;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1-mas.ucoz.ru/" TargetMode="External"/><Relationship Id="rId2" Type="http://schemas.openxmlformats.org/officeDocument/2006/relationships/hyperlink" Target="http://www.minobr.ns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omasl.my1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hyperlink" Target="http://elena2204.jimdo.com/&#1091;&#1095;&#1077;&#1085;&#1080;&#1082;&#1091;-1/&#1090;&#1102;&#1092;/" TargetMode="Externa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5.xml"/><Relationship Id="rId10" Type="http://schemas.openxmlformats.org/officeDocument/2006/relationships/hyperlink" Target="http://elena2204.jimdo.com/&#1084;&#1077;&#1090;&#1086;&#1076;&#1080;&#1095;&#1077;&#1089;&#1082;&#1072;&#1103;-&#1082;&#1086;&#1087;&#1080;&#1083;&#1082;&#1072;/" TargetMode="Externa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071678"/>
            <a:ext cx="8929718" cy="217171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Конкурсное задание «Методический семинар»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Развитие инженерной компетенции учащихся через исследовательскую деятельность на уроках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физики и внеурочных занятиях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429132"/>
            <a:ext cx="4357718" cy="1285884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Мицевич Елена Викторовна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физики высшей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Маслянинской СОШ № 1</a:t>
            </a:r>
          </a:p>
          <a:p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Маслянинского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92933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 descr="Screenshot_2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215370" cy="14294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индивидуальной деятельности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работе на компьютере на уроке физики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71546"/>
          <a:ext cx="8382015" cy="4942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4005"/>
                <a:gridCol w="2794005"/>
                <a:gridCol w="27940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Технический ресурс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компьютерной модели явления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Живая физика, Начала электроники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Явления, недоступные в кабинете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Обработка экспериментальных данных, полученных на цифровых лабораториях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Лаборатория «Архимед», лаборатория </a:t>
                      </a: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PASCO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Результаты, невозможные на обычном оборудовании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Обработка данных в электронных таблицах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MS Excel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Графики зависимостей физических величин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презентаций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MS PowerPoint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Тестирование, контроль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GetAClass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Данные об уровне подготовки ученика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85721" y="857232"/>
            <a:ext cx="53578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внеурочной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решение исследовательских задач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представить результаты своего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357158" y="214290"/>
            <a:ext cx="45296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Турнир юных физиков </a:t>
            </a:r>
          </a:p>
        </p:txBody>
      </p:sp>
      <p:pic>
        <p:nvPicPr>
          <p:cNvPr id="11" name="Рисунок 10" descr="DSCF23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0298" y="207167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F23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7884" y="500042"/>
            <a:ext cx="3104444" cy="232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5" descr="DSCF222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28" y="4429132"/>
            <a:ext cx="2935161" cy="220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DSCF2343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5572132" y="3500438"/>
            <a:ext cx="3243674" cy="243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Рисунок 13" descr="image (2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928802"/>
            <a:ext cx="1912937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72198" y="6143644"/>
            <a:ext cx="2743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Задачи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СибТЮФ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 – 2014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500034" y="1214422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«Юный физик» ребята посещают раз в неделю, каждое занятие несёт в себе и открытие новых знаний, и повторение ранее изученного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окружающем мире,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деятельности.  В конце занятия проводится «Минутка творчества», когда  физики становятся лириками.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Содержимое 3" descr="I:\Documents and Settings\мама\Мои документы\кружок 5 а\Изображение 003.jpg"/>
          <p:cNvPicPr>
            <a:picLocks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2928934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71604" y="52149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F2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92893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4929198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Минутка творчества на тему «Сила»: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Однажды шла буква С и скучала. Вдруг она встретила слог ЛА и подружилась с ним.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– то они пришли к дядюшке Ньютону и он назвал их СИЛА.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2500306"/>
            <a:ext cx="4572000" cy="310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Минутка творчества на тему «Масса»: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вес тела изучили,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Массу быстро повторили.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Грузы, гири, дружно брали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немного мы устали.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сделали,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Сели, стих доделали.                           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Арина А.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214282" y="142852"/>
            <a:ext cx="8643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5 – 6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классах </a:t>
            </a:r>
          </a:p>
          <a:p>
            <a:pPr marL="342900" indent="-34290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 «Юный физик»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52" y="203200"/>
            <a:ext cx="9786974" cy="7254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Специализированный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инженерно-технологический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:\лене\IMG_2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396480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нж к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857628"/>
            <a:ext cx="444503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1071546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создан на базе 6 «И» класса, посещавшего кружок «Юный физик».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Ведётся два вида занятий физики : теоретический курс и курс лабораторных работ.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учебного года ребята представляют проекты по профильным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предметам на выбор  (по физике представлены четыре проекта).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сдают переводной экзамен по физике.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Участвуют в профильных сменах,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креатив-боях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олимпиадах, конференциях 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7858180" cy="342902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Выбор темы, выдвижение гипотезы.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Постановка цели и задач реализации проекта.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Планирование работы над проектом.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 и изучение информации (работа с литературой).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 необходимого оборудования.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Сборка экспериментальной установки, сборка объекта проектной работы.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эксперимента, сбор экспериментальных данных.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Анализ полученных результатов.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Вывод по проделанной работе в соответствии с целью.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Подготовка презентации проекта.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Публичное представление проекта.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1360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143380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:\для МЕВ\_126002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4143380"/>
            <a:ext cx="32861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7818" y="3500438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Проектные работы учащихся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90" y="714357"/>
            <a:ext cx="3571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УМЕНИЯ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488952"/>
            <a:ext cx="10287072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Итоги мониторинга в 6 «И» классе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«Уровень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инженерной компетенции»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1142984"/>
          <a:ext cx="9143999" cy="5237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3869"/>
                <a:gridCol w="974360"/>
                <a:gridCol w="1124262"/>
                <a:gridCol w="1106698"/>
                <a:gridCol w="1066876"/>
                <a:gridCol w="1147702"/>
                <a:gridCol w="1143008"/>
                <a:gridCol w="8572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 И. учащегося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 10; * Имена учащихся изменены, возможное совпадение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случайность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ставить цель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планировать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и работа с информацией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подготовить презентацию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делать выводы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Публичное выступление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Аникеева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Алёна *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Баталова Наталья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Бродин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Вахрушев Данил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Гаврилова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Леонтьева Алла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Макарова Дарья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Максименко Юлия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Талантов Никита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Фогель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Хаирулин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Вадим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5143512"/>
          <a:ext cx="8572559" cy="1453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9386"/>
                <a:gridCol w="1270008"/>
                <a:gridCol w="2063764"/>
                <a:gridCol w="2174889"/>
                <a:gridCol w="1714512"/>
              </a:tblGrid>
              <a:tr h="288642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балл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16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Маслянинскому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 Новосибирской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области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 России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6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70, 2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57, 3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56, 4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5852" y="0"/>
            <a:ext cx="713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 обучающихся по физике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500042"/>
          <a:ext cx="7715304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85720" y="2714620"/>
          <a:ext cx="850112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42976" y="228599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Результаты переводного экзамена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47148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сдачи ЕГЭ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5720" y="0"/>
            <a:ext cx="922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внеурочной деятельности учащихся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42844" y="1285860"/>
          <a:ext cx="485778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571480"/>
            <a:ext cx="4791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научно-практических конференциях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различного уровня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143372" y="4000504"/>
          <a:ext cx="4786346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00628" y="3286124"/>
            <a:ext cx="3981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во Всероссийской олимпиаде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физике Муниципальный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L:\работа\кадры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642918"/>
            <a:ext cx="181656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M:\для МЕВ\_1260008.JPG"/>
          <p:cNvPicPr>
            <a:picLocks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71472" y="4214818"/>
            <a:ext cx="285752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итоги 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26" y="764704"/>
          <a:ext cx="878687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 взаимодействие с внешним ресурсом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71414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:\Users\userok\Desktop\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000108"/>
            <a:ext cx="2346441" cy="143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лево 8"/>
          <p:cNvSpPr/>
          <p:nvPr/>
        </p:nvSpPr>
        <p:spPr>
          <a:xfrm rot="5400000">
            <a:off x="4429124" y="2857496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428992" y="3786190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0800000">
            <a:off x="5500694" y="3714752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6200000">
            <a:off x="4500562" y="4643446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DSCF17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4929198"/>
            <a:ext cx="2285983" cy="171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XlYa6_QgAP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857232"/>
            <a:ext cx="2214546" cy="166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pic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3214686"/>
            <a:ext cx="1785918" cy="13097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MG_20150523_1032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6578" y="5036356"/>
            <a:ext cx="2214546" cy="166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Внешние ресурсы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2lia2EucnUvdXBsb2Fkcy9ndWVzdC9hY2FkZW0wMDIuanBnP19faWQ9NjAzMzY=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714356"/>
            <a:ext cx="2123645" cy="153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C:\Users\userok\Desktop\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785794"/>
            <a:ext cx="2346441" cy="143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858180" cy="414340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lnSpc>
                <a:spcPct val="170000"/>
              </a:lnSpc>
              <a:buFont typeface="Arial" charset="0"/>
              <a:buAutoNum type="arabicPeriod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Гурье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Л. И., Концепция методологической составляющей подготовки современного инженера. /Инженерная педагогика: Сб. статей.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5. часть 1. М. МАДИ, 2004 г.</a:t>
            </a:r>
          </a:p>
          <a:p>
            <a:pPr algn="just">
              <a:lnSpc>
                <a:spcPct val="170000"/>
              </a:lnSpc>
              <a:buFont typeface="Arial" charset="0"/>
              <a:buAutoNum type="arabicPeriod"/>
              <a:defRPr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Гузеев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В. В.,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Курчаткина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И. Б. Исследовательская работа в профильном обучении /Народное образование.- №7. С.192-196, 2010 г.</a:t>
            </a:r>
          </a:p>
          <a:p>
            <a:pPr algn="just">
              <a:lnSpc>
                <a:spcPct val="170000"/>
              </a:lnSpc>
              <a:buFont typeface="Arial" charset="0"/>
              <a:buAutoNum type="arabicPeriod"/>
              <a:defRPr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Е.С. Метод проектов на уроках  физики. / Физика  в школе -  № 2, 3, 2000 г.</a:t>
            </a:r>
          </a:p>
          <a:p>
            <a:pPr algn="just">
              <a:lnSpc>
                <a:spcPct val="170000"/>
              </a:lnSpc>
              <a:buFont typeface="Arial" charset="0"/>
              <a:buAutoNum type="arabicPeriod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Савенков А. И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Психологические основы исследовательского подхода к обучению. М., 2006 г.</a:t>
            </a:r>
          </a:p>
          <a:p>
            <a:pPr marL="342900" indent="-342900" algn="just"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Коваленко И.Б. Организация исследовательской деятельности учащихся на базе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межпредметной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связи физики и астрономии. /Физика в школе, №6, 2003г.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http://www.minobr.nso.ru/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http://school-1-mas.ucoz.ru/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http://uomasl.my1.ru/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28596" y="0"/>
            <a:ext cx="835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инженерной компетенции через исследовательскую деятельность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учащихся на уроках и внеурочных занятиях по физике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 познавательный интерес к физике и технике на уроках и внеурочной деятельности.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Расширяю  школьные знания об экспериментальных фактах, понятиях, законах, теориях, методах физической науки; о современной научной картине мира.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Показываю возможности применения физических явлений и законов в практической деятельности.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Подготавливаю учеников к осознанному выбору профессии и продолжению образования.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Инженерные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компетенции по Л.И.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Гурье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186766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1912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428868"/>
            <a:ext cx="1909770" cy="190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131762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Внутренние ресурсы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501222" cy="531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Двойная стрелка вверх/вниз 5"/>
          <p:cNvSpPr/>
          <p:nvPr/>
        </p:nvSpPr>
        <p:spPr>
          <a:xfrm rot="18942157">
            <a:off x="2049285" y="1589282"/>
            <a:ext cx="428628" cy="9286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 rot="7715065">
            <a:off x="6997462" y="4850539"/>
            <a:ext cx="428628" cy="9286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 rot="13696663">
            <a:off x="1989375" y="4648091"/>
            <a:ext cx="428628" cy="9286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 rot="2679373">
            <a:off x="6979643" y="1659641"/>
            <a:ext cx="428628" cy="9286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571480"/>
            <a:ext cx="3451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Представление собственного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педагогического опыта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школьных и районных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методических неделях, корреляция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2998" y="5786454"/>
            <a:ext cx="36610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квалификации: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курсы, семинары, мастер-классы,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технологические мастерские, конкурсы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500702"/>
            <a:ext cx="43668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Техническое оснащение кабинета: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новое современное оборудование,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цифровые лаборатории,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набор для занятия робототехникой,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интерактивное и компьютерное оборудование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571480"/>
            <a:ext cx="319594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авторских программ 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учебных занятий с учётом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планируемых результатов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680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56" y="2857496"/>
            <a:ext cx="2000244" cy="179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са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786058"/>
            <a:ext cx="2071670" cy="183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  <a:alpha val="2000"/>
              </a:schemeClr>
            </a:gs>
            <a:gs pos="25000">
              <a:schemeClr val="accent5">
                <a:lumMod val="60000"/>
                <a:lumOff val="40000"/>
              </a:schemeClr>
            </a:gs>
            <a:gs pos="75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 моей  педагогической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Копия _13201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571744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50122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Модель реализации интегрированной образовательной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Маслянинской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 №1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450059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786314" y="1357298"/>
          <a:ext cx="421481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Рисунок 6" descr="_1320146.JPG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85720" y="3714752"/>
            <a:ext cx="28570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:\для МЕВ\_1260028.JPG"/>
          <p:cNvPicPr/>
          <p:nvPr/>
        </p:nvPicPr>
        <p:blipFill>
          <a:blip r:embed="rId1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3286116" y="4643446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3" descr="DSCF2012.JPG">
            <a:hlinkClick r:id="rId13"/>
          </p:cNvPr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215074" y="3714752"/>
            <a:ext cx="2714644" cy="203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Используемые приёмы на уроке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2071678"/>
          <a:ext cx="5143536" cy="298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714356"/>
            <a:ext cx="3071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Фронтальный эксперимент,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«Яркое пятно», «Парадокс»…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642918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«Кластер действий»,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«Путеводитель», «Цепочка»…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572140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– исследователь», «Найди ошибку», «Свободное письмо», решение задач…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572140"/>
            <a:ext cx="3097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Предметная, эмоциональная,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внутренняя…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 rot="19265332">
            <a:off x="1481299" y="1593821"/>
            <a:ext cx="50006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8672257">
            <a:off x="6905980" y="4949813"/>
            <a:ext cx="50006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2478902">
            <a:off x="6841557" y="1594121"/>
            <a:ext cx="50006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2648595">
            <a:off x="1539801" y="5016935"/>
            <a:ext cx="50006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91440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57224" y="0"/>
            <a:ext cx="7729534" cy="57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 рабочей карточки для урока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571480"/>
            <a:ext cx="650085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Проведите исследование зависимости силы упругости от деформации (растяжения)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цель работы.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Оборудование: штатив, пружина, набор грузов линейка.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Проделайте опыт.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Сделайте вывод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2500306"/>
            <a:ext cx="650085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Проверьте себя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1.Сила упругости возникает…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Деформация, при которой происходит смещение слоёв тела относительно друг друга, называется…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Сила, равная 10 Н, растягивает пружину на 4 см. Чему равен коэффициент упругости пружины?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786322"/>
            <a:ext cx="642942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  фразу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понял, что главная задача на уроке заключалась в …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я знал раньше …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Новым для меня было …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возник вопрос …</a:t>
            </a:r>
          </a:p>
          <a:p>
            <a:pPr lvl="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ffb0256efd77a5b314c826b1bbb5502b9ace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EBB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1438</Words>
  <Application>Microsoft Office PowerPoint</Application>
  <PresentationFormat>Экран (4:3)</PresentationFormat>
  <Paragraphs>370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Конкурсное задание «Методический семинар»  Развитие инженерной компетенции учащихся через исследовательскую деятельность на уроках  физики и внеурочных занятиях </vt:lpstr>
      <vt:lpstr> Внешние ресурсы </vt:lpstr>
      <vt:lpstr>Цель: развитие инженерной компетенции через исследовательскую деятельность у учащихся на уроках и внеурочных занятиях по физике </vt:lpstr>
      <vt:lpstr>Инженерные компетенции по Л.И. Гурье   </vt:lpstr>
      <vt:lpstr>Внутренние ресурсы</vt:lpstr>
      <vt:lpstr>Направления моей  педагогической деятельности</vt:lpstr>
      <vt:lpstr>Модель реализации интегрированной образовательной программы Маслянинской СОШ №1</vt:lpstr>
      <vt:lpstr>Используемые приёмы на уроке </vt:lpstr>
      <vt:lpstr>Слайд 9</vt:lpstr>
      <vt:lpstr>Виды индивидуальной деятельности  при работе на компьютере на уроке физики</vt:lpstr>
      <vt:lpstr>Слайд 11</vt:lpstr>
      <vt:lpstr>Слайд 12</vt:lpstr>
      <vt:lpstr>Специализированный  инженерно-технологический класс</vt:lpstr>
      <vt:lpstr>Проектно-исследовательская деятельность</vt:lpstr>
      <vt:lpstr>Итоги мониторинга в 6 «И» классе  «Уровень сформированности инженерной компетенции»  </vt:lpstr>
      <vt:lpstr>Слайд 16</vt:lpstr>
      <vt:lpstr>Слайд 17</vt:lpstr>
      <vt:lpstr>Основные итоги деятельности</vt:lpstr>
      <vt:lpstr>Результат взаимодействие с внешним ресурсом </vt:lpstr>
      <vt:lpstr>Слайд 20</vt:lpstr>
    </vt:vector>
  </TitlesOfParts>
  <Company>houm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инженерной компетенции через исследовательскую деятельность на уроках физики и внеурочных занятиях»</dc:title>
  <dc:creator>настя</dc:creator>
  <cp:lastModifiedBy>userok</cp:lastModifiedBy>
  <cp:revision>196</cp:revision>
  <dcterms:created xsi:type="dcterms:W3CDTF">2015-07-30T14:00:50Z</dcterms:created>
  <dcterms:modified xsi:type="dcterms:W3CDTF">2015-08-14T06:45:24Z</dcterms:modified>
</cp:coreProperties>
</file>