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notesSlides/notesSlide6.xml" ContentType="application/vnd.openxmlformats-officedocument.presentationml.notesSlid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62" r:id="rId5"/>
    <p:sldId id="257" r:id="rId6"/>
    <p:sldId id="271" r:id="rId7"/>
    <p:sldId id="274" r:id="rId8"/>
    <p:sldId id="275" r:id="rId9"/>
    <p:sldId id="284" r:id="rId10"/>
    <p:sldId id="281" r:id="rId11"/>
    <p:sldId id="287" r:id="rId12"/>
    <p:sldId id="288" r:id="rId13"/>
    <p:sldId id="289" r:id="rId14"/>
    <p:sldId id="291" r:id="rId15"/>
    <p:sldId id="290" r:id="rId16"/>
    <p:sldId id="285" r:id="rId17"/>
    <p:sldId id="283" r:id="rId18"/>
    <p:sldId id="278" r:id="rId19"/>
    <p:sldId id="282" r:id="rId20"/>
    <p:sldId id="276" r:id="rId21"/>
    <p:sldId id="280" r:id="rId22"/>
    <p:sldId id="279" r:id="rId23"/>
    <p:sldId id="277" r:id="rId24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94E8D"/>
    <a:srgbClr val="0C34B4"/>
    <a:srgbClr val="000099"/>
    <a:srgbClr val="1180E5"/>
    <a:srgbClr val="354D83"/>
    <a:srgbClr val="FE7F00"/>
  </p:clrMru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-66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1" d="100"/>
          <a:sy n="101" d="100"/>
        </p:scale>
        <p:origin x="2844" y="108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image" Target="../media/image2.jpeg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image" Target="../media/image2.jpeg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469E50-24C6-4156-8DAA-6DD0C1079C89}" type="doc">
      <dgm:prSet loTypeId="urn:microsoft.com/office/officeart/2005/8/layout/balance1" loCatId="relationship" qsTypeId="urn:microsoft.com/office/officeart/2005/8/quickstyle/simple2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D0115B0F-FDFB-494B-AC0A-E04A5EC234DA}">
      <dgm:prSet phldrT="[Text]" custT="1"/>
      <dgm:spPr/>
      <dgm:t>
        <a:bodyPr rtlCol="0"/>
        <a:lstStyle/>
        <a:p>
          <a:pPr rtl="0"/>
          <a:r>
            <a:rPr lang="ru-RU" altLang="ru-RU" sz="1600" b="1" dirty="0" smtClean="0"/>
            <a:t>новые задачи, стоящие перед современной школой (ФГОС)</a:t>
          </a:r>
          <a:endParaRPr lang="en-US" sz="1600" dirty="0"/>
        </a:p>
      </dgm:t>
    </dgm:pt>
    <dgm:pt modelId="{F3ECE90F-7A47-4472-9560-98DC857F992F}" type="parTrans" cxnId="{CD5AA65A-6000-4F48-85D3-EB084B6F41D0}">
      <dgm:prSet/>
      <dgm:spPr/>
      <dgm:t>
        <a:bodyPr rtlCol="0"/>
        <a:lstStyle/>
        <a:p>
          <a:pPr rtl="0"/>
          <a:endParaRPr lang="en-US"/>
        </a:p>
      </dgm:t>
    </dgm:pt>
    <dgm:pt modelId="{39A3B9F5-08CD-49EE-B590-A9FA60312E8F}" type="sibTrans" cxnId="{CD5AA65A-6000-4F48-85D3-EB084B6F41D0}">
      <dgm:prSet/>
      <dgm:spPr/>
      <dgm:t>
        <a:bodyPr rtlCol="0"/>
        <a:lstStyle/>
        <a:p>
          <a:pPr rtl="0"/>
          <a:endParaRPr lang="en-US"/>
        </a:p>
      </dgm:t>
    </dgm:pt>
    <dgm:pt modelId="{B294A45F-A097-47D5-8F55-FC668EB3C982}">
      <dgm:prSet phldrT="[Text]"/>
      <dgm:spPr/>
      <dgm:t>
        <a:bodyPr/>
        <a:lstStyle/>
        <a:p>
          <a:endParaRPr lang="ru-RU"/>
        </a:p>
      </dgm:t>
    </dgm:pt>
    <dgm:pt modelId="{ACBA6356-2F80-466D-9121-489D204B80B8}" type="parTrans" cxnId="{38A955D8-3C8B-463D-BA25-2C9E34FDDEBB}">
      <dgm:prSet/>
      <dgm:spPr/>
      <dgm:t>
        <a:bodyPr rtlCol="0"/>
        <a:lstStyle/>
        <a:p>
          <a:pPr rtl="0"/>
          <a:endParaRPr lang="en-US"/>
        </a:p>
      </dgm:t>
    </dgm:pt>
    <dgm:pt modelId="{881A9571-C437-40E4-90E1-61734033862D}" type="sibTrans" cxnId="{38A955D8-3C8B-463D-BA25-2C9E34FDDEBB}">
      <dgm:prSet/>
      <dgm:spPr/>
      <dgm:t>
        <a:bodyPr rtlCol="0"/>
        <a:lstStyle/>
        <a:p>
          <a:pPr rtl="0"/>
          <a:endParaRPr lang="en-US"/>
        </a:p>
      </dgm:t>
    </dgm:pt>
    <dgm:pt modelId="{A72F579A-815F-4730-AEB0-052A4E2EADB2}">
      <dgm:prSet phldrT="[Text]"/>
      <dgm:spPr/>
      <dgm:t>
        <a:bodyPr/>
        <a:lstStyle/>
        <a:p>
          <a:endParaRPr lang="ru-RU"/>
        </a:p>
      </dgm:t>
    </dgm:pt>
    <dgm:pt modelId="{8EA6516C-EB3A-4FC0-BB44-265A3652D4BC}" type="parTrans" cxnId="{D2ECF758-131A-41EE-A789-9D6FDC186481}">
      <dgm:prSet/>
      <dgm:spPr/>
      <dgm:t>
        <a:bodyPr rtlCol="0"/>
        <a:lstStyle/>
        <a:p>
          <a:pPr rtl="0"/>
          <a:endParaRPr lang="en-US"/>
        </a:p>
      </dgm:t>
    </dgm:pt>
    <dgm:pt modelId="{6B184F14-5261-4D1F-8701-947EAF068BB3}" type="sibTrans" cxnId="{D2ECF758-131A-41EE-A789-9D6FDC186481}">
      <dgm:prSet/>
      <dgm:spPr/>
      <dgm:t>
        <a:bodyPr rtlCol="0"/>
        <a:lstStyle/>
        <a:p>
          <a:pPr rtl="0"/>
          <a:endParaRPr lang="en-US"/>
        </a:p>
      </dgm:t>
    </dgm:pt>
    <dgm:pt modelId="{F582DDA7-851B-4F43-9110-AF2B264B9F52}">
      <dgm:prSet/>
      <dgm:spPr/>
      <dgm:t>
        <a:bodyPr/>
        <a:lstStyle/>
        <a:p>
          <a:endParaRPr lang="ru-RU" dirty="0"/>
        </a:p>
      </dgm:t>
    </dgm:pt>
    <dgm:pt modelId="{942C543E-6B32-423B-885D-51CF5AD7D98C}" type="parTrans" cxnId="{8BC1BC7C-6B2F-41FC-8570-7D8111D21723}">
      <dgm:prSet/>
      <dgm:spPr/>
      <dgm:t>
        <a:bodyPr/>
        <a:lstStyle/>
        <a:p>
          <a:endParaRPr lang="ru-RU"/>
        </a:p>
      </dgm:t>
    </dgm:pt>
    <dgm:pt modelId="{4AB138CE-20D9-4191-91AE-E2F247EE362E}" type="sibTrans" cxnId="{8BC1BC7C-6B2F-41FC-8570-7D8111D21723}">
      <dgm:prSet/>
      <dgm:spPr/>
      <dgm:t>
        <a:bodyPr/>
        <a:lstStyle/>
        <a:p>
          <a:endParaRPr lang="ru-RU"/>
        </a:p>
      </dgm:t>
    </dgm:pt>
    <dgm:pt modelId="{0BAE15D6-E755-44DB-9D37-B616A8EC3EE2}">
      <dgm:prSet/>
      <dgm:spPr/>
      <dgm:t>
        <a:bodyPr/>
        <a:lstStyle/>
        <a:p>
          <a:endParaRPr lang="ru-RU"/>
        </a:p>
      </dgm:t>
    </dgm:pt>
    <dgm:pt modelId="{2E21F938-562A-475D-A48E-EF8D17AF358F}" type="parTrans" cxnId="{73797807-7EE6-455F-9066-4A1680E7BD53}">
      <dgm:prSet/>
      <dgm:spPr/>
      <dgm:t>
        <a:bodyPr/>
        <a:lstStyle/>
        <a:p>
          <a:endParaRPr lang="ru-RU"/>
        </a:p>
      </dgm:t>
    </dgm:pt>
    <dgm:pt modelId="{A8C5D1EA-9094-4E6D-A7C2-D56896D87C74}" type="sibTrans" cxnId="{73797807-7EE6-455F-9066-4A1680E7BD53}">
      <dgm:prSet/>
      <dgm:spPr/>
      <dgm:t>
        <a:bodyPr/>
        <a:lstStyle/>
        <a:p>
          <a:endParaRPr lang="ru-RU"/>
        </a:p>
      </dgm:t>
    </dgm:pt>
    <dgm:pt modelId="{CE239CE8-05C3-484B-B4C4-D4E95385A091}">
      <dgm:prSet/>
      <dgm:spPr/>
      <dgm:t>
        <a:bodyPr/>
        <a:lstStyle/>
        <a:p>
          <a:endParaRPr lang="ru-RU"/>
        </a:p>
      </dgm:t>
    </dgm:pt>
    <dgm:pt modelId="{C0F7DB88-E5E2-47EC-9C3D-B723406AEC48}" type="parTrans" cxnId="{A8C7E975-C1BB-4F62-923A-074E0CB9DA33}">
      <dgm:prSet/>
      <dgm:spPr/>
      <dgm:t>
        <a:bodyPr/>
        <a:lstStyle/>
        <a:p>
          <a:endParaRPr lang="ru-RU"/>
        </a:p>
      </dgm:t>
    </dgm:pt>
    <dgm:pt modelId="{6FA58687-FC30-429C-925C-A8CBEEA2E8B8}" type="sibTrans" cxnId="{A8C7E975-C1BB-4F62-923A-074E0CB9DA33}">
      <dgm:prSet/>
      <dgm:spPr/>
      <dgm:t>
        <a:bodyPr/>
        <a:lstStyle/>
        <a:p>
          <a:endParaRPr lang="ru-RU"/>
        </a:p>
      </dgm:t>
    </dgm:pt>
    <dgm:pt modelId="{7A1217FE-3CE8-487B-A91D-902D4327FFB7}">
      <dgm:prSet/>
      <dgm:spPr/>
      <dgm:t>
        <a:bodyPr/>
        <a:lstStyle/>
        <a:p>
          <a:endParaRPr lang="ru-RU" dirty="0"/>
        </a:p>
      </dgm:t>
    </dgm:pt>
    <dgm:pt modelId="{C58E1D04-5C2D-4C49-AB36-526754FD4DDB}" type="parTrans" cxnId="{FE94F5D8-47EF-41FE-8860-12C3A9570969}">
      <dgm:prSet/>
      <dgm:spPr/>
      <dgm:t>
        <a:bodyPr/>
        <a:lstStyle/>
        <a:p>
          <a:endParaRPr lang="ru-RU"/>
        </a:p>
      </dgm:t>
    </dgm:pt>
    <dgm:pt modelId="{9EECB048-5CF6-4A91-B825-9A18DC8D6DA0}" type="sibTrans" cxnId="{FE94F5D8-47EF-41FE-8860-12C3A9570969}">
      <dgm:prSet/>
      <dgm:spPr/>
      <dgm:t>
        <a:bodyPr/>
        <a:lstStyle/>
        <a:p>
          <a:endParaRPr lang="ru-RU"/>
        </a:p>
      </dgm:t>
    </dgm:pt>
    <dgm:pt modelId="{72932640-BB02-401E-82D2-A726C59EE2BF}">
      <dgm:prSet phldrT="[Text]" custT="1"/>
      <dgm:spPr/>
      <dgm:t>
        <a:bodyPr rtlCol="0"/>
        <a:lstStyle/>
        <a:p>
          <a:pPr rtl="0"/>
          <a:r>
            <a:rPr lang="ru-RU" altLang="ru-RU" sz="1600" b="1" dirty="0" smtClean="0"/>
            <a:t>устаревшие подходы к организации образовательного процесса</a:t>
          </a:r>
          <a:endParaRPr lang="en-US" altLang="ru-RU" sz="1600" b="1" dirty="0"/>
        </a:p>
      </dgm:t>
    </dgm:pt>
    <dgm:pt modelId="{B02BAB6E-F70D-43DF-B8CF-BF74421B7FEC}" type="parTrans" cxnId="{A717A102-A2EE-4E7A-AE87-BD8C615BAF5C}">
      <dgm:prSet/>
      <dgm:spPr/>
      <dgm:t>
        <a:bodyPr/>
        <a:lstStyle/>
        <a:p>
          <a:endParaRPr lang="ru-RU"/>
        </a:p>
      </dgm:t>
    </dgm:pt>
    <dgm:pt modelId="{FD56F21E-3DCF-4E56-9FC9-030562E5D1D1}" type="sibTrans" cxnId="{A717A102-A2EE-4E7A-AE87-BD8C615BAF5C}">
      <dgm:prSet/>
      <dgm:spPr/>
      <dgm:t>
        <a:bodyPr/>
        <a:lstStyle/>
        <a:p>
          <a:endParaRPr lang="ru-RU"/>
        </a:p>
      </dgm:t>
    </dgm:pt>
    <dgm:pt modelId="{ED849A9A-A298-4F77-BCE2-4F30A2C3A95F}">
      <dgm:prSet phldrT="[Text]"/>
      <dgm:spPr/>
      <dgm:t>
        <a:bodyPr/>
        <a:lstStyle/>
        <a:p>
          <a:endParaRPr lang="ru-RU"/>
        </a:p>
      </dgm:t>
    </dgm:pt>
    <dgm:pt modelId="{990236DE-7883-4AD1-A82F-97C674A7542E}" type="parTrans" cxnId="{0A8D0B7A-D2DA-40AE-9E2F-1CDCEF3DC70F}">
      <dgm:prSet/>
      <dgm:spPr/>
      <dgm:t>
        <a:bodyPr/>
        <a:lstStyle/>
        <a:p>
          <a:endParaRPr lang="ru-RU"/>
        </a:p>
      </dgm:t>
    </dgm:pt>
    <dgm:pt modelId="{4CBC890C-55D1-4183-B125-CD5E2EF40A04}" type="sibTrans" cxnId="{0A8D0B7A-D2DA-40AE-9E2F-1CDCEF3DC70F}">
      <dgm:prSet/>
      <dgm:spPr/>
      <dgm:t>
        <a:bodyPr/>
        <a:lstStyle/>
        <a:p>
          <a:endParaRPr lang="ru-RU"/>
        </a:p>
      </dgm:t>
    </dgm:pt>
    <dgm:pt modelId="{DF71186D-04A7-47C3-AA43-7DE913FE2E1A}">
      <dgm:prSet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altLang="ru-RU" sz="1600" b="1" dirty="0" smtClean="0">
              <a:solidFill>
                <a:schemeClr val="bg1"/>
              </a:solidFill>
            </a:rPr>
            <a:t>высокие интеллектуальные возможности детей подросткового возраста</a:t>
          </a:r>
          <a:endParaRPr lang="ru-RU" sz="1600" dirty="0">
            <a:solidFill>
              <a:schemeClr val="bg1"/>
            </a:solidFill>
          </a:endParaRPr>
        </a:p>
      </dgm:t>
    </dgm:pt>
    <dgm:pt modelId="{4278AD90-5BEF-4105-BDD1-E0567BBE6D6C}" type="parTrans" cxnId="{9ABECA7D-EA46-46CC-97EA-5E4067A350DE}">
      <dgm:prSet/>
      <dgm:spPr/>
      <dgm:t>
        <a:bodyPr/>
        <a:lstStyle/>
        <a:p>
          <a:endParaRPr lang="ru-RU"/>
        </a:p>
      </dgm:t>
    </dgm:pt>
    <dgm:pt modelId="{3D3AD47E-8BE6-42C6-8230-0B138B0EF7A9}" type="sibTrans" cxnId="{9ABECA7D-EA46-46CC-97EA-5E4067A350DE}">
      <dgm:prSet/>
      <dgm:spPr/>
      <dgm:t>
        <a:bodyPr/>
        <a:lstStyle/>
        <a:p>
          <a:endParaRPr lang="ru-RU"/>
        </a:p>
      </dgm:t>
    </dgm:pt>
    <dgm:pt modelId="{8AC260CD-2A0C-4113-B917-21FCF40882AB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altLang="ru-RU" sz="1600" b="1" dirty="0" smtClean="0"/>
            <a:t>стремление учителей к организации учебного пространства с опорой на ведущий вид деятельности подростков</a:t>
          </a:r>
          <a:endParaRPr lang="ru-RU" sz="1600" dirty="0"/>
        </a:p>
      </dgm:t>
    </dgm:pt>
    <dgm:pt modelId="{A1AA4961-19F2-4C42-AC8A-A8B6956A8EC0}" type="parTrans" cxnId="{3F2115C6-6520-43A4-9B9E-B654FFBA6614}">
      <dgm:prSet/>
      <dgm:spPr/>
      <dgm:t>
        <a:bodyPr/>
        <a:lstStyle/>
        <a:p>
          <a:endParaRPr lang="ru-RU"/>
        </a:p>
      </dgm:t>
    </dgm:pt>
    <dgm:pt modelId="{64623FBF-06E4-4CAE-A187-592A479EACA7}" type="sibTrans" cxnId="{3F2115C6-6520-43A4-9B9E-B654FFBA6614}">
      <dgm:prSet/>
      <dgm:spPr/>
      <dgm:t>
        <a:bodyPr/>
        <a:lstStyle/>
        <a:p>
          <a:endParaRPr lang="ru-RU"/>
        </a:p>
      </dgm:t>
    </dgm:pt>
    <dgm:pt modelId="{7B462DFA-E689-42F8-98AC-0035ED7699C6}">
      <dgm:prSet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altLang="ru-RU" sz="1600" b="1" dirty="0" smtClean="0"/>
            <a:t>естественная потребность подростков в разновозрастном общении</a:t>
          </a:r>
          <a:endParaRPr lang="ru-RU" sz="1600" dirty="0"/>
        </a:p>
      </dgm:t>
    </dgm:pt>
    <dgm:pt modelId="{A9E765A9-DD02-4B48-BE4D-8E3A8EC65A8B}" type="parTrans" cxnId="{D66BFD87-03F6-4B1A-A575-91B29A0EA64A}">
      <dgm:prSet/>
      <dgm:spPr/>
      <dgm:t>
        <a:bodyPr/>
        <a:lstStyle/>
        <a:p>
          <a:endParaRPr lang="ru-RU"/>
        </a:p>
      </dgm:t>
    </dgm:pt>
    <dgm:pt modelId="{65883700-BFB8-450E-A645-EF69788B0FAC}" type="sibTrans" cxnId="{D66BFD87-03F6-4B1A-A575-91B29A0EA64A}">
      <dgm:prSet/>
      <dgm:spPr/>
      <dgm:t>
        <a:bodyPr/>
        <a:lstStyle/>
        <a:p>
          <a:endParaRPr lang="ru-RU"/>
        </a:p>
      </dgm:t>
    </dgm:pt>
    <dgm:pt modelId="{21F5214E-6997-44E4-896E-2E4A9887CCE6}">
      <dgm:prSet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altLang="ru-RU" sz="1600" b="1" dirty="0" smtClean="0"/>
            <a:t>необходимость усвоения единой программы всеми учащимися в отведенное (фиксированное) время</a:t>
          </a:r>
          <a:endParaRPr lang="ru-RU" sz="1600" dirty="0"/>
        </a:p>
      </dgm:t>
    </dgm:pt>
    <dgm:pt modelId="{C8E55115-E79C-4865-BC8A-F55C375C83BF}" type="parTrans" cxnId="{C8C2B927-617D-4D58-824E-373D2D216FC3}">
      <dgm:prSet/>
      <dgm:spPr/>
      <dgm:t>
        <a:bodyPr/>
        <a:lstStyle/>
        <a:p>
          <a:endParaRPr lang="ru-RU"/>
        </a:p>
      </dgm:t>
    </dgm:pt>
    <dgm:pt modelId="{47615E1B-F742-44BC-8A96-6C7AB189211B}" type="sibTrans" cxnId="{C8C2B927-617D-4D58-824E-373D2D216FC3}">
      <dgm:prSet/>
      <dgm:spPr/>
      <dgm:t>
        <a:bodyPr/>
        <a:lstStyle/>
        <a:p>
          <a:endParaRPr lang="ru-RU"/>
        </a:p>
      </dgm:t>
    </dgm:pt>
    <dgm:pt modelId="{EB9C791D-BBDF-4F60-BA2D-122B5C5D9C06}">
      <dgm:prSet/>
      <dgm:spPr/>
      <dgm:t>
        <a:bodyPr/>
        <a:lstStyle/>
        <a:p>
          <a:endParaRPr lang="ru-RU"/>
        </a:p>
      </dgm:t>
    </dgm:pt>
    <dgm:pt modelId="{2CBFE906-E7B2-4490-9F97-040D387A26D1}" type="parTrans" cxnId="{A4CFB701-EA5A-4999-BD1F-4FBA1AAC48EE}">
      <dgm:prSet/>
      <dgm:spPr/>
      <dgm:t>
        <a:bodyPr/>
        <a:lstStyle/>
        <a:p>
          <a:endParaRPr lang="ru-RU"/>
        </a:p>
      </dgm:t>
    </dgm:pt>
    <dgm:pt modelId="{F256B530-EFD9-46B7-96DD-776EA4B5F4AB}" type="sibTrans" cxnId="{A4CFB701-EA5A-4999-BD1F-4FBA1AAC48EE}">
      <dgm:prSet/>
      <dgm:spPr/>
      <dgm:t>
        <a:bodyPr/>
        <a:lstStyle/>
        <a:p>
          <a:endParaRPr lang="ru-RU"/>
        </a:p>
      </dgm:t>
    </dgm:pt>
    <dgm:pt modelId="{5539DCB1-14B1-48CD-8A10-B99043BB68E6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altLang="ru-RU" sz="1600" b="1" dirty="0" smtClean="0">
              <a:solidFill>
                <a:schemeClr val="bg1"/>
              </a:solidFill>
            </a:rPr>
            <a:t>потеря мотивации к учебе</a:t>
          </a:r>
          <a:endParaRPr lang="ru-RU" sz="1600" dirty="0">
            <a:solidFill>
              <a:schemeClr val="bg1"/>
            </a:solidFill>
          </a:endParaRPr>
        </a:p>
      </dgm:t>
    </dgm:pt>
    <dgm:pt modelId="{4DA890A4-B002-4896-8512-7920BD9616C7}" type="parTrans" cxnId="{A046F3C0-1A70-4A74-BD62-6778B9351125}">
      <dgm:prSet/>
      <dgm:spPr/>
      <dgm:t>
        <a:bodyPr/>
        <a:lstStyle/>
        <a:p>
          <a:endParaRPr lang="ru-RU"/>
        </a:p>
      </dgm:t>
    </dgm:pt>
    <dgm:pt modelId="{6CA3175F-7019-4890-BC5F-4EA0B3365CAF}" type="sibTrans" cxnId="{A046F3C0-1A70-4A74-BD62-6778B9351125}">
      <dgm:prSet/>
      <dgm:spPr/>
      <dgm:t>
        <a:bodyPr/>
        <a:lstStyle/>
        <a:p>
          <a:endParaRPr lang="ru-RU"/>
        </a:p>
      </dgm:t>
    </dgm:pt>
    <dgm:pt modelId="{BC36E94B-446A-4893-A0FC-AF89A5D49A6A}">
      <dgm:prSet custT="1"/>
      <dgm:spPr/>
      <dgm:t>
        <a:bodyPr/>
        <a:lstStyle/>
        <a:p>
          <a:r>
            <a:rPr lang="ru-RU" altLang="ru-RU" sz="1600" b="1" dirty="0" smtClean="0">
              <a:solidFill>
                <a:schemeClr val="bg1"/>
              </a:solidFill>
            </a:rPr>
            <a:t>существенные различия в индивидуальных учебных возможностях детей и образовательных запросах</a:t>
          </a:r>
          <a:endParaRPr lang="ru-RU" sz="1600" dirty="0">
            <a:solidFill>
              <a:schemeClr val="bg1"/>
            </a:solidFill>
          </a:endParaRPr>
        </a:p>
      </dgm:t>
    </dgm:pt>
    <dgm:pt modelId="{E5E731AC-D205-4E54-942C-0FA167737C17}" type="parTrans" cxnId="{4E83CDAE-EAF7-495B-9194-D509DA6C44CC}">
      <dgm:prSet/>
      <dgm:spPr/>
      <dgm:t>
        <a:bodyPr/>
        <a:lstStyle/>
        <a:p>
          <a:endParaRPr lang="ru-RU"/>
        </a:p>
      </dgm:t>
    </dgm:pt>
    <dgm:pt modelId="{E11BC0D4-B33F-4A02-AFAC-19059ED22479}" type="sibTrans" cxnId="{4E83CDAE-EAF7-495B-9194-D509DA6C44CC}">
      <dgm:prSet/>
      <dgm:spPr/>
      <dgm:t>
        <a:bodyPr/>
        <a:lstStyle/>
        <a:p>
          <a:endParaRPr lang="ru-RU"/>
        </a:p>
      </dgm:t>
    </dgm:pt>
    <dgm:pt modelId="{1F2F6B16-1B0F-4D8C-ABA4-FC73DED6E507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altLang="ru-RU" sz="1600" b="1" dirty="0" smtClean="0"/>
            <a:t>трудность ее осуществления в условиях классно-урочной системы обучения</a:t>
          </a:r>
        </a:p>
      </dgm:t>
    </dgm:pt>
    <dgm:pt modelId="{E72E3CEC-42B4-4632-9E22-1730EEDC0DE4}" type="parTrans" cxnId="{59BDC860-AB2E-43A2-BBC3-1040302913C7}">
      <dgm:prSet/>
      <dgm:spPr/>
      <dgm:t>
        <a:bodyPr/>
        <a:lstStyle/>
        <a:p>
          <a:endParaRPr lang="ru-RU"/>
        </a:p>
      </dgm:t>
    </dgm:pt>
    <dgm:pt modelId="{B4F9089D-48CA-423B-95F2-432893903C17}" type="sibTrans" cxnId="{59BDC860-AB2E-43A2-BBC3-1040302913C7}">
      <dgm:prSet/>
      <dgm:spPr/>
      <dgm:t>
        <a:bodyPr/>
        <a:lstStyle/>
        <a:p>
          <a:endParaRPr lang="ru-RU"/>
        </a:p>
      </dgm:t>
    </dgm:pt>
    <dgm:pt modelId="{00B71EDB-27E1-4518-A085-0E92DC845411}">
      <dgm:prSet custT="1"/>
      <dgm:spPr/>
      <dgm:t>
        <a:bodyPr/>
        <a:lstStyle/>
        <a:p>
          <a:r>
            <a:rPr lang="ru-RU" altLang="ru-RU" sz="1600" b="1" dirty="0" smtClean="0">
              <a:solidFill>
                <a:schemeClr val="bg1"/>
              </a:solidFill>
            </a:rPr>
            <a:t>формирование одновозрастных учебных групп (классов) в традиционной школе</a:t>
          </a:r>
          <a:endParaRPr lang="ru-RU" sz="1600" dirty="0">
            <a:solidFill>
              <a:schemeClr val="bg1"/>
            </a:solidFill>
          </a:endParaRPr>
        </a:p>
      </dgm:t>
    </dgm:pt>
    <dgm:pt modelId="{7EEB5A52-653C-45CB-AFDB-7AB4F7F0AC62}" type="parTrans" cxnId="{97BADB4C-275B-41C3-8CD2-96345A27D264}">
      <dgm:prSet/>
      <dgm:spPr/>
      <dgm:t>
        <a:bodyPr/>
        <a:lstStyle/>
        <a:p>
          <a:endParaRPr lang="ru-RU"/>
        </a:p>
      </dgm:t>
    </dgm:pt>
    <dgm:pt modelId="{2FEE987B-1009-4BDD-A299-E82036187E12}" type="sibTrans" cxnId="{97BADB4C-275B-41C3-8CD2-96345A27D264}">
      <dgm:prSet/>
      <dgm:spPr/>
      <dgm:t>
        <a:bodyPr/>
        <a:lstStyle/>
        <a:p>
          <a:endParaRPr lang="ru-RU"/>
        </a:p>
      </dgm:t>
    </dgm:pt>
    <dgm:pt modelId="{52BCE456-293B-4B6F-AA22-5705BDE8B6F7}">
      <dgm:prSet/>
      <dgm:spPr/>
      <dgm:t>
        <a:bodyPr/>
        <a:lstStyle/>
        <a:p>
          <a:endParaRPr lang="ru-RU"/>
        </a:p>
      </dgm:t>
    </dgm:pt>
    <dgm:pt modelId="{C1A38E67-1456-474A-AA1E-5F19C902BA8F}" type="parTrans" cxnId="{594C5D5D-681F-405D-8408-84DBEF4CF41F}">
      <dgm:prSet/>
      <dgm:spPr/>
      <dgm:t>
        <a:bodyPr/>
        <a:lstStyle/>
        <a:p>
          <a:endParaRPr lang="ru-RU"/>
        </a:p>
      </dgm:t>
    </dgm:pt>
    <dgm:pt modelId="{F98DBCCB-C600-4BC8-BFFC-4B02CA722E2C}" type="sibTrans" cxnId="{594C5D5D-681F-405D-8408-84DBEF4CF41F}">
      <dgm:prSet/>
      <dgm:spPr/>
      <dgm:t>
        <a:bodyPr/>
        <a:lstStyle/>
        <a:p>
          <a:endParaRPr lang="ru-RU"/>
        </a:p>
      </dgm:t>
    </dgm:pt>
    <dgm:pt modelId="{91AEE0F2-833C-49CA-B702-155864DE2E25}" type="pres">
      <dgm:prSet presAssocID="{F1469E50-24C6-4156-8DAA-6DD0C1079C89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6FC9DA2-CA4C-4520-AC4E-621946BC4DEA}" type="pres">
      <dgm:prSet presAssocID="{F1469E50-24C6-4156-8DAA-6DD0C1079C89}" presName="dummyMaxCanvas" presStyleCnt="0"/>
      <dgm:spPr/>
    </dgm:pt>
    <dgm:pt modelId="{7A206A57-7186-4859-B1B9-4FC158B5C4CF}" type="pres">
      <dgm:prSet presAssocID="{F1469E50-24C6-4156-8DAA-6DD0C1079C89}" presName="parentComposite" presStyleCnt="0"/>
      <dgm:spPr/>
    </dgm:pt>
    <dgm:pt modelId="{3E4C21B5-DBEC-4A20-82B3-2242389B339B}" type="pres">
      <dgm:prSet presAssocID="{F1469E50-24C6-4156-8DAA-6DD0C1079C89}" presName="parent1" presStyleLbl="alignAccFollowNode1" presStyleIdx="0" presStyleCnt="4" custAng="0" custScaleX="180921" custScaleY="54123" custLinFactY="100037" custLinFactNeighborX="-31155" custLinFactNeighborY="200000">
        <dgm:presLayoutVars>
          <dgm:chMax val="4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C3425B79-CFF6-484F-9CBB-DBD0B1226A0C}" type="pres">
      <dgm:prSet presAssocID="{F1469E50-24C6-4156-8DAA-6DD0C1079C89}" presName="parent2" presStyleLbl="alignAccFollowNode1" presStyleIdx="1" presStyleCnt="4" custScaleX="179489" custScaleY="56331" custLinFactY="100000" custLinFactNeighborX="26545" custLinFactNeighborY="199555">
        <dgm:presLayoutVars>
          <dgm:chMax val="4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5A418993-FAB2-4853-B95F-A350E1E377E7}" type="pres">
      <dgm:prSet presAssocID="{F1469E50-24C6-4156-8DAA-6DD0C1079C89}" presName="childrenComposite" presStyleCnt="0"/>
      <dgm:spPr/>
    </dgm:pt>
    <dgm:pt modelId="{57884145-9202-4844-AA62-9055A7CD7A73}" type="pres">
      <dgm:prSet presAssocID="{F1469E50-24C6-4156-8DAA-6DD0C1079C89}" presName="dummyMaxCanvas_ChildArea" presStyleCnt="0"/>
      <dgm:spPr/>
    </dgm:pt>
    <dgm:pt modelId="{D937672E-B993-450F-889A-1F569EAEC5AE}" type="pres">
      <dgm:prSet presAssocID="{F1469E50-24C6-4156-8DAA-6DD0C1079C89}" presName="fulcrum" presStyleLbl="alignAccFollowNode1" presStyleIdx="2" presStyleCnt="4" custScaleX="1239781" custScaleY="105195" custLinFactNeighborY="-33177"/>
      <dgm:spPr>
        <a:prstGeom prst="upArrowCallout">
          <a:avLst/>
        </a:prstGeom>
        <a:noFill/>
        <a:ln>
          <a:noFill/>
        </a:ln>
      </dgm:spPr>
    </dgm:pt>
    <dgm:pt modelId="{0F2BB27B-06FB-4E76-9BD4-1DD0C9A1EC5B}" type="pres">
      <dgm:prSet presAssocID="{F1469E50-24C6-4156-8DAA-6DD0C1079C89}" presName="balance_44" presStyleLbl="alignAccFollowNode1" presStyleIdx="3" presStyleCnt="4" custScaleX="141860" custScaleY="172950" custLinFactNeighborX="-763" custLinFactNeighborY="-3297">
        <dgm:presLayoutVars>
          <dgm:bulletEnabled val="1"/>
        </dgm:presLayoutVars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prstGeom prst="downArrowCallout">
          <a:avLst/>
        </a:prstGeom>
      </dgm:spPr>
    </dgm:pt>
    <dgm:pt modelId="{79AD1409-19B3-4C93-9C7E-F7FA347E3B69}" type="pres">
      <dgm:prSet presAssocID="{F1469E50-24C6-4156-8DAA-6DD0C1079C89}" presName="right_44_1" presStyleLbl="node1" presStyleIdx="0" presStyleCnt="8" custScaleX="180075" custScaleY="133296" custLinFactY="-34570" custLinFactNeighborX="2601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0D3AF4-23D9-432E-9B17-4F9036FFE3C7}" type="pres">
      <dgm:prSet presAssocID="{F1469E50-24C6-4156-8DAA-6DD0C1079C89}" presName="right_44_2" presStyleLbl="node1" presStyleIdx="1" presStyleCnt="8" custScaleX="180381" custScaleY="128349" custLinFactY="-63700" custLinFactNeighborX="26356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A3AD8F-4CFE-42BC-A5DC-3D2F05C698C4}" type="pres">
      <dgm:prSet presAssocID="{F1469E50-24C6-4156-8DAA-6DD0C1079C89}" presName="right_44_3" presStyleLbl="node1" presStyleIdx="2" presStyleCnt="8" custScaleX="179458" custScaleY="127662" custLinFactY="-90232" custLinFactNeighborX="25937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141633-AF27-460E-9CE1-CE91A257AA6F}" type="pres">
      <dgm:prSet presAssocID="{F1469E50-24C6-4156-8DAA-6DD0C1079C89}" presName="right_44_4" presStyleLbl="node1" presStyleIdx="3" presStyleCnt="8" custScaleX="176812" custScaleY="104607" custLinFactY="-100000" custLinFactNeighborX="25056" custLinFactNeighborY="-1005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138B5A-DCCE-4E9F-AD7D-947442BAB729}" type="pres">
      <dgm:prSet presAssocID="{F1469E50-24C6-4156-8DAA-6DD0C1079C89}" presName="left_44_1" presStyleLbl="node1" presStyleIdx="4" presStyleCnt="8" custScaleX="177418" custLinFactY="-230745" custLinFactNeighborX="-29508" custLinFactNeighborY="-3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413350-9653-4637-AE49-776D51A8896D}" type="pres">
      <dgm:prSet presAssocID="{F1469E50-24C6-4156-8DAA-6DD0C1079C89}" presName="left_44_2" presStyleLbl="node1" presStyleIdx="5" presStyleCnt="8" custScaleX="178358" custScaleY="136315" custLinFactY="-104500" custLinFactNeighborX="-29903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9A03BE-076F-4448-9AEA-0A75CDE3F2D9}" type="pres">
      <dgm:prSet presAssocID="{F1469E50-24C6-4156-8DAA-6DD0C1079C89}" presName="left_44_3" presStyleLbl="node1" presStyleIdx="6" presStyleCnt="8" custScaleX="178726" custScaleY="142035" custLinFactNeighborX="-30759" custLinFactNeighborY="-536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14D5A8-788F-469A-937C-77D2D644AA2A}" type="pres">
      <dgm:prSet presAssocID="{F1469E50-24C6-4156-8DAA-6DD0C1079C89}" presName="left_44_4" presStyleLbl="node1" presStyleIdx="7" presStyleCnt="8" custScaleX="180924" custScaleY="128303" custLinFactY="95903" custLinFactNeighborX="-30342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ABECA7D-EA46-46CC-97EA-5E4067A350DE}" srcId="{F1469E50-24C6-4156-8DAA-6DD0C1079C89}" destId="{DF71186D-04A7-47C3-AA43-7DE913FE2E1A}" srcOrd="0" destOrd="0" parTransId="{4278AD90-5BEF-4105-BDD1-E0567BBE6D6C}" sibTransId="{3D3AD47E-8BE6-42C6-8230-0B138B0EF7A9}"/>
    <dgm:cxn modelId="{A046F3C0-1A70-4A74-BD62-6778B9351125}" srcId="{F1469E50-24C6-4156-8DAA-6DD0C1079C89}" destId="{5539DCB1-14B1-48CD-8A10-B99043BB68E6}" srcOrd="1" destOrd="0" parTransId="{4DA890A4-B002-4896-8512-7920BD9616C7}" sibTransId="{6CA3175F-7019-4890-BC5F-4EA0B3365CAF}"/>
    <dgm:cxn modelId="{97BADB4C-275B-41C3-8CD2-96345A27D264}" srcId="{5539DCB1-14B1-48CD-8A10-B99043BB68E6}" destId="{00B71EDB-27E1-4518-A085-0E92DC845411}" srcOrd="1" destOrd="0" parTransId="{7EEB5A52-653C-45CB-AFDB-7AB4F7F0AC62}" sibTransId="{2FEE987B-1009-4BDD-A299-E82036187E12}"/>
    <dgm:cxn modelId="{594C5D5D-681F-405D-8408-84DBEF4CF41F}" srcId="{F1469E50-24C6-4156-8DAA-6DD0C1079C89}" destId="{52BCE456-293B-4B6F-AA22-5705BDE8B6F7}" srcOrd="10" destOrd="0" parTransId="{C1A38E67-1456-474A-AA1E-5F19C902BA8F}" sibTransId="{F98DBCCB-C600-4BC8-BFFC-4B02CA722E2C}"/>
    <dgm:cxn modelId="{E3C4D7E0-3034-4E5C-8878-A207A8350A5B}" type="presOf" srcId="{DF71186D-04A7-47C3-AA43-7DE913FE2E1A}" destId="{3E4C21B5-DBEC-4A20-82B3-2242389B339B}" srcOrd="0" destOrd="0" presId="urn:microsoft.com/office/officeart/2005/8/layout/balance1"/>
    <dgm:cxn modelId="{C8C2B927-617D-4D58-824E-373D2D216FC3}" srcId="{DF71186D-04A7-47C3-AA43-7DE913FE2E1A}" destId="{21F5214E-6997-44E4-896E-2E4A9887CCE6}" srcOrd="3" destOrd="0" parTransId="{C8E55115-E79C-4865-BC8A-F55C375C83BF}" sibTransId="{47615E1B-F742-44BC-8A96-6C7AB189211B}"/>
    <dgm:cxn modelId="{73797807-7EE6-455F-9066-4A1680E7BD53}" srcId="{F1469E50-24C6-4156-8DAA-6DD0C1079C89}" destId="{0BAE15D6-E755-44DB-9D37-B616A8EC3EE2}" srcOrd="5" destOrd="0" parTransId="{2E21F938-562A-475D-A48E-EF8D17AF358F}" sibTransId="{A8C5D1EA-9094-4E6D-A7C2-D56896D87C74}"/>
    <dgm:cxn modelId="{D66BFD87-03F6-4B1A-A575-91B29A0EA64A}" srcId="{DF71186D-04A7-47C3-AA43-7DE913FE2E1A}" destId="{7B462DFA-E689-42F8-98AC-0035ED7699C6}" srcOrd="2" destOrd="0" parTransId="{A9E765A9-DD02-4B48-BE4D-8E3A8EC65A8B}" sibTransId="{65883700-BFB8-450E-A645-EF69788B0FAC}"/>
    <dgm:cxn modelId="{38A955D8-3C8B-463D-BA25-2C9E34FDDEBB}" srcId="{F1469E50-24C6-4156-8DAA-6DD0C1079C89}" destId="{B294A45F-A097-47D5-8F55-FC668EB3C982}" srcOrd="2" destOrd="0" parTransId="{ACBA6356-2F80-466D-9121-489D204B80B8}" sibTransId="{881A9571-C437-40E4-90E1-61734033862D}"/>
    <dgm:cxn modelId="{BC685969-53B7-4185-86D9-A322276DA179}" type="presOf" srcId="{D0115B0F-FDFB-494B-AC0A-E04A5EC234DA}" destId="{E9138B5A-DCCE-4E9F-AD7D-947442BAB729}" srcOrd="0" destOrd="0" presId="urn:microsoft.com/office/officeart/2005/8/layout/balance1"/>
    <dgm:cxn modelId="{DF4C6706-56B8-47D6-B2D4-80A001204083}" type="presOf" srcId="{7B462DFA-E689-42F8-98AC-0035ED7699C6}" destId="{2F9A03BE-076F-4448-9AEA-0A75CDE3F2D9}" srcOrd="0" destOrd="0" presId="urn:microsoft.com/office/officeart/2005/8/layout/balance1"/>
    <dgm:cxn modelId="{3F2115C6-6520-43A4-9B9E-B654FFBA6614}" srcId="{DF71186D-04A7-47C3-AA43-7DE913FE2E1A}" destId="{8AC260CD-2A0C-4113-B917-21FCF40882AB}" srcOrd="1" destOrd="0" parTransId="{A1AA4961-19F2-4C42-AC8A-A8B6956A8EC0}" sibTransId="{64623FBF-06E4-4CAE-A187-592A479EACA7}"/>
    <dgm:cxn modelId="{59BDC860-AB2E-43A2-BBC3-1040302913C7}" srcId="{5539DCB1-14B1-48CD-8A10-B99043BB68E6}" destId="{1F2F6B16-1B0F-4D8C-ABA4-FC73DED6E507}" srcOrd="2" destOrd="0" parTransId="{E72E3CEC-42B4-4632-9E22-1730EEDC0DE4}" sibTransId="{B4F9089D-48CA-423B-95F2-432893903C17}"/>
    <dgm:cxn modelId="{CD5AA65A-6000-4F48-85D3-EB084B6F41D0}" srcId="{DF71186D-04A7-47C3-AA43-7DE913FE2E1A}" destId="{D0115B0F-FDFB-494B-AC0A-E04A5EC234DA}" srcOrd="0" destOrd="0" parTransId="{F3ECE90F-7A47-4472-9560-98DC857F992F}" sibTransId="{39A3B9F5-08CD-49EE-B590-A9FA60312E8F}"/>
    <dgm:cxn modelId="{26D6F493-6D49-4759-981A-66037C424169}" type="presOf" srcId="{72932640-BB02-401E-82D2-A726C59EE2BF}" destId="{FE141633-AF27-460E-9CE1-CE91A257AA6F}" srcOrd="0" destOrd="0" presId="urn:microsoft.com/office/officeart/2005/8/layout/balance1"/>
    <dgm:cxn modelId="{A717A102-A2EE-4E7A-AE87-BD8C615BAF5C}" srcId="{5539DCB1-14B1-48CD-8A10-B99043BB68E6}" destId="{72932640-BB02-401E-82D2-A726C59EE2BF}" srcOrd="3" destOrd="0" parTransId="{B02BAB6E-F70D-43DF-B8CF-BF74421B7FEC}" sibTransId="{FD56F21E-3DCF-4E56-9FC9-030562E5D1D1}"/>
    <dgm:cxn modelId="{0A8D0B7A-D2DA-40AE-9E2F-1CDCEF3DC70F}" srcId="{F1469E50-24C6-4156-8DAA-6DD0C1079C89}" destId="{ED849A9A-A298-4F77-BCE2-4F30A2C3A95F}" srcOrd="8" destOrd="0" parTransId="{990236DE-7883-4AD1-A82F-97C674A7542E}" sibTransId="{4CBC890C-55D1-4183-B125-CD5E2EF40A04}"/>
    <dgm:cxn modelId="{77B51C57-C9C5-48EF-A403-2B57E05ABCD9}" type="presOf" srcId="{00B71EDB-27E1-4518-A085-0E92DC845411}" destId="{380D3AF4-23D9-432E-9B17-4F9036FFE3C7}" srcOrd="0" destOrd="0" presId="urn:microsoft.com/office/officeart/2005/8/layout/balance1"/>
    <dgm:cxn modelId="{A4CFB701-EA5A-4999-BD1F-4FBA1AAC48EE}" srcId="{F1469E50-24C6-4156-8DAA-6DD0C1079C89}" destId="{EB9C791D-BBDF-4F60-BA2D-122B5C5D9C06}" srcOrd="9" destOrd="0" parTransId="{2CBFE906-E7B2-4490-9F97-040D387A26D1}" sibTransId="{F256B530-EFD9-46B7-96DD-776EA4B5F4AB}"/>
    <dgm:cxn modelId="{A4E127E1-2B78-4EE2-8375-BDB1CB953AF0}" type="presOf" srcId="{1F2F6B16-1B0F-4D8C-ABA4-FC73DED6E507}" destId="{B2A3AD8F-4CFE-42BC-A5DC-3D2F05C698C4}" srcOrd="0" destOrd="0" presId="urn:microsoft.com/office/officeart/2005/8/layout/balance1"/>
    <dgm:cxn modelId="{A09B8D47-FC0C-4471-818B-1D2207CBF7A8}" type="presOf" srcId="{8AC260CD-2A0C-4113-B917-21FCF40882AB}" destId="{86413350-9653-4637-AE49-776D51A8896D}" srcOrd="0" destOrd="0" presId="urn:microsoft.com/office/officeart/2005/8/layout/balance1"/>
    <dgm:cxn modelId="{8BC1BC7C-6B2F-41FC-8570-7D8111D21723}" srcId="{F1469E50-24C6-4156-8DAA-6DD0C1079C89}" destId="{F582DDA7-851B-4F43-9110-AF2B264B9F52}" srcOrd="4" destOrd="0" parTransId="{942C543E-6B32-423B-885D-51CF5AD7D98C}" sibTransId="{4AB138CE-20D9-4191-91AE-E2F247EE362E}"/>
    <dgm:cxn modelId="{FE94F5D8-47EF-41FE-8860-12C3A9570969}" srcId="{F1469E50-24C6-4156-8DAA-6DD0C1079C89}" destId="{7A1217FE-3CE8-487B-A91D-902D4327FFB7}" srcOrd="7" destOrd="0" parTransId="{C58E1D04-5C2D-4C49-AB36-526754FD4DDB}" sibTransId="{9EECB048-5CF6-4A91-B825-9A18DC8D6DA0}"/>
    <dgm:cxn modelId="{A8C7E975-C1BB-4F62-923A-074E0CB9DA33}" srcId="{F1469E50-24C6-4156-8DAA-6DD0C1079C89}" destId="{CE239CE8-05C3-484B-B4C4-D4E95385A091}" srcOrd="6" destOrd="0" parTransId="{C0F7DB88-E5E2-47EC-9C3D-B723406AEC48}" sibTransId="{6FA58687-FC30-429C-925C-A8CBEEA2E8B8}"/>
    <dgm:cxn modelId="{D2ECF758-131A-41EE-A789-9D6FDC186481}" srcId="{F1469E50-24C6-4156-8DAA-6DD0C1079C89}" destId="{A72F579A-815F-4730-AEB0-052A4E2EADB2}" srcOrd="3" destOrd="0" parTransId="{8EA6516C-EB3A-4FC0-BB44-265A3652D4BC}" sibTransId="{6B184F14-5261-4D1F-8701-947EAF068BB3}"/>
    <dgm:cxn modelId="{89767D81-50B3-4004-890F-DDF13E889913}" type="presOf" srcId="{21F5214E-6997-44E4-896E-2E4A9887CCE6}" destId="{6414D5A8-788F-469A-937C-77D2D644AA2A}" srcOrd="0" destOrd="0" presId="urn:microsoft.com/office/officeart/2005/8/layout/balance1"/>
    <dgm:cxn modelId="{4E83CDAE-EAF7-495B-9194-D509DA6C44CC}" srcId="{5539DCB1-14B1-48CD-8A10-B99043BB68E6}" destId="{BC36E94B-446A-4893-A0FC-AF89A5D49A6A}" srcOrd="0" destOrd="0" parTransId="{E5E731AC-D205-4E54-942C-0FA167737C17}" sibTransId="{E11BC0D4-B33F-4A02-AFAC-19059ED22479}"/>
    <dgm:cxn modelId="{4DC64044-A07C-4768-81C6-CD823596BC6E}" type="presOf" srcId="{F1469E50-24C6-4156-8DAA-6DD0C1079C89}" destId="{91AEE0F2-833C-49CA-B702-155864DE2E25}" srcOrd="0" destOrd="0" presId="urn:microsoft.com/office/officeart/2005/8/layout/balance1"/>
    <dgm:cxn modelId="{E9F990A3-F659-4800-B661-5C99FB1CA32C}" type="presOf" srcId="{BC36E94B-446A-4893-A0FC-AF89A5D49A6A}" destId="{79AD1409-19B3-4C93-9C7E-F7FA347E3B69}" srcOrd="0" destOrd="0" presId="urn:microsoft.com/office/officeart/2005/8/layout/balance1"/>
    <dgm:cxn modelId="{DAB46CDB-2885-4066-9B0A-E614DA61E4E9}" type="presOf" srcId="{5539DCB1-14B1-48CD-8A10-B99043BB68E6}" destId="{C3425B79-CFF6-484F-9CBB-DBD0B1226A0C}" srcOrd="0" destOrd="0" presId="urn:microsoft.com/office/officeart/2005/8/layout/balance1"/>
    <dgm:cxn modelId="{4F637B43-6B20-4590-B7B4-C6D1C86FA8C9}" type="presParOf" srcId="{91AEE0F2-833C-49CA-B702-155864DE2E25}" destId="{06FC9DA2-CA4C-4520-AC4E-621946BC4DEA}" srcOrd="0" destOrd="0" presId="urn:microsoft.com/office/officeart/2005/8/layout/balance1"/>
    <dgm:cxn modelId="{4D83D8B7-8145-498F-85F7-226777622C28}" type="presParOf" srcId="{91AEE0F2-833C-49CA-B702-155864DE2E25}" destId="{7A206A57-7186-4859-B1B9-4FC158B5C4CF}" srcOrd="1" destOrd="0" presId="urn:microsoft.com/office/officeart/2005/8/layout/balance1"/>
    <dgm:cxn modelId="{900B5CF3-5A66-475D-B800-F5A89A4F2B51}" type="presParOf" srcId="{7A206A57-7186-4859-B1B9-4FC158B5C4CF}" destId="{3E4C21B5-DBEC-4A20-82B3-2242389B339B}" srcOrd="0" destOrd="0" presId="urn:microsoft.com/office/officeart/2005/8/layout/balance1"/>
    <dgm:cxn modelId="{31EDD8BD-92BF-4187-8847-0C7904C6CD6E}" type="presParOf" srcId="{7A206A57-7186-4859-B1B9-4FC158B5C4CF}" destId="{C3425B79-CFF6-484F-9CBB-DBD0B1226A0C}" srcOrd="1" destOrd="0" presId="urn:microsoft.com/office/officeart/2005/8/layout/balance1"/>
    <dgm:cxn modelId="{1718E156-918E-45ED-876C-E120B3DD339A}" type="presParOf" srcId="{91AEE0F2-833C-49CA-B702-155864DE2E25}" destId="{5A418993-FAB2-4853-B95F-A350E1E377E7}" srcOrd="2" destOrd="0" presId="urn:microsoft.com/office/officeart/2005/8/layout/balance1"/>
    <dgm:cxn modelId="{233E8610-AD96-4203-A17E-487CE72E699B}" type="presParOf" srcId="{5A418993-FAB2-4853-B95F-A350E1E377E7}" destId="{57884145-9202-4844-AA62-9055A7CD7A73}" srcOrd="0" destOrd="0" presId="urn:microsoft.com/office/officeart/2005/8/layout/balance1"/>
    <dgm:cxn modelId="{2A15C8BE-C84E-4385-BEA1-A0485C7D1097}" type="presParOf" srcId="{5A418993-FAB2-4853-B95F-A350E1E377E7}" destId="{D937672E-B993-450F-889A-1F569EAEC5AE}" srcOrd="1" destOrd="0" presId="urn:microsoft.com/office/officeart/2005/8/layout/balance1"/>
    <dgm:cxn modelId="{251706C9-4A39-42D2-8156-D7C49C580B23}" type="presParOf" srcId="{5A418993-FAB2-4853-B95F-A350E1E377E7}" destId="{0F2BB27B-06FB-4E76-9BD4-1DD0C9A1EC5B}" srcOrd="2" destOrd="0" presId="urn:microsoft.com/office/officeart/2005/8/layout/balance1"/>
    <dgm:cxn modelId="{9B7C3ADA-9F2B-4250-BB19-8A5DB5F12798}" type="presParOf" srcId="{5A418993-FAB2-4853-B95F-A350E1E377E7}" destId="{79AD1409-19B3-4C93-9C7E-F7FA347E3B69}" srcOrd="3" destOrd="0" presId="urn:microsoft.com/office/officeart/2005/8/layout/balance1"/>
    <dgm:cxn modelId="{4C65C987-2DB1-46E9-A65B-C6F542A9151E}" type="presParOf" srcId="{5A418993-FAB2-4853-B95F-A350E1E377E7}" destId="{380D3AF4-23D9-432E-9B17-4F9036FFE3C7}" srcOrd="4" destOrd="0" presId="urn:microsoft.com/office/officeart/2005/8/layout/balance1"/>
    <dgm:cxn modelId="{56544B20-49E0-489E-BC5E-ACC2335D8069}" type="presParOf" srcId="{5A418993-FAB2-4853-B95F-A350E1E377E7}" destId="{B2A3AD8F-4CFE-42BC-A5DC-3D2F05C698C4}" srcOrd="5" destOrd="0" presId="urn:microsoft.com/office/officeart/2005/8/layout/balance1"/>
    <dgm:cxn modelId="{661780EF-3A25-49AB-8326-E5136F4FC961}" type="presParOf" srcId="{5A418993-FAB2-4853-B95F-A350E1E377E7}" destId="{FE141633-AF27-460E-9CE1-CE91A257AA6F}" srcOrd="6" destOrd="0" presId="urn:microsoft.com/office/officeart/2005/8/layout/balance1"/>
    <dgm:cxn modelId="{3CE8E006-3A43-4DF6-BA93-EEA28B813C56}" type="presParOf" srcId="{5A418993-FAB2-4853-B95F-A350E1E377E7}" destId="{E9138B5A-DCCE-4E9F-AD7D-947442BAB729}" srcOrd="7" destOrd="0" presId="urn:microsoft.com/office/officeart/2005/8/layout/balance1"/>
    <dgm:cxn modelId="{EA5C1943-7A18-47BF-A052-3F4DE71130D9}" type="presParOf" srcId="{5A418993-FAB2-4853-B95F-A350E1E377E7}" destId="{86413350-9653-4637-AE49-776D51A8896D}" srcOrd="8" destOrd="0" presId="urn:microsoft.com/office/officeart/2005/8/layout/balance1"/>
    <dgm:cxn modelId="{3D9B8AB8-2F19-4149-8F73-EA6244B753BB}" type="presParOf" srcId="{5A418993-FAB2-4853-B95F-A350E1E377E7}" destId="{2F9A03BE-076F-4448-9AEA-0A75CDE3F2D9}" srcOrd="9" destOrd="0" presId="urn:microsoft.com/office/officeart/2005/8/layout/balance1"/>
    <dgm:cxn modelId="{9A9E8099-D5B0-4601-93CF-0E559602EE81}" type="presParOf" srcId="{5A418993-FAB2-4853-B95F-A350E1E377E7}" destId="{6414D5A8-788F-469A-937C-77D2D644AA2A}" srcOrd="10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ED89AB-8642-47AA-A988-E2774A428C22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A37AEDC-B198-44F7-89CC-2407E1A41ECF}">
      <dgm:prSet phldrT="[Текст]" custT="1"/>
      <dgm:spPr>
        <a:scene3d>
          <a:camera prst="orthographicFront"/>
          <a:lightRig rig="threePt" dir="t"/>
        </a:scene3d>
        <a:sp3d/>
      </dgm:spPr>
      <dgm:t>
        <a:bodyPr/>
        <a:lstStyle/>
        <a:p>
          <a:r>
            <a: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Развитие мотивации к учению</a:t>
          </a:r>
          <a:endParaRPr lang="ru-RU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43E0FB7-5830-42BF-AC68-F1DAD34F3F4F}" type="parTrans" cxnId="{A430EB45-1068-493E-BCB8-B3C2211E2495}">
      <dgm:prSet/>
      <dgm:spPr/>
      <dgm:t>
        <a:bodyPr/>
        <a:lstStyle/>
        <a:p>
          <a:endParaRPr lang="ru-RU"/>
        </a:p>
      </dgm:t>
    </dgm:pt>
    <dgm:pt modelId="{DEE0BDC4-9077-418D-BFDA-8A07685553B1}" type="sibTrans" cxnId="{A430EB45-1068-493E-BCB8-B3C2211E2495}">
      <dgm:prSet/>
      <dgm:spPr/>
      <dgm:t>
        <a:bodyPr/>
        <a:lstStyle/>
        <a:p>
          <a:endParaRPr lang="ru-RU"/>
        </a:p>
      </dgm:t>
    </dgm:pt>
    <dgm:pt modelId="{7988CAB2-B73B-45A3-B082-86625EA7FA4F}">
      <dgm:prSet phldrT="[Текст]" custT="1"/>
      <dgm:spPr>
        <a:scene3d>
          <a:camera prst="orthographicFront"/>
          <a:lightRig rig="threePt" dir="t"/>
        </a:scene3d>
        <a:sp3d/>
      </dgm:spPr>
      <dgm:t>
        <a:bodyPr/>
        <a:lstStyle/>
        <a:p>
          <a:r>
            <a: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Овладение</a:t>
          </a:r>
          <a:r>
            <a:rPr lang="ru-RU" sz="500" dirty="0" smtClean="0">
              <a:solidFill>
                <a:srgbClr val="FFC081"/>
              </a:solidFill>
            </a:rPr>
            <a:t>  </a:t>
          </a:r>
          <a:r>
            <a: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способами самоорганизации</a:t>
          </a:r>
          <a:endParaRPr lang="ru-RU" sz="700" dirty="0"/>
        </a:p>
      </dgm:t>
    </dgm:pt>
    <dgm:pt modelId="{1D44B494-7203-4BED-91D8-207FC7B36DBE}" type="parTrans" cxnId="{4D3F91A6-F914-413E-936D-2BD6A21C4692}">
      <dgm:prSet/>
      <dgm:spPr/>
      <dgm:t>
        <a:bodyPr/>
        <a:lstStyle/>
        <a:p>
          <a:endParaRPr lang="ru-RU"/>
        </a:p>
      </dgm:t>
    </dgm:pt>
    <dgm:pt modelId="{82DF9AE6-2C78-44F7-91E3-F9DD5A6EF5FD}" type="sibTrans" cxnId="{4D3F91A6-F914-413E-936D-2BD6A21C4692}">
      <dgm:prSet/>
      <dgm:spPr/>
      <dgm:t>
        <a:bodyPr/>
        <a:lstStyle/>
        <a:p>
          <a:endParaRPr lang="ru-RU"/>
        </a:p>
      </dgm:t>
    </dgm:pt>
    <dgm:pt modelId="{941061BF-8C07-487A-83BD-763345E9CFB4}">
      <dgm:prSet phldrT="[Текст]" custT="1"/>
      <dgm:spPr>
        <a:scene3d>
          <a:camera prst="orthographicFront"/>
          <a:lightRig rig="threePt" dir="t"/>
        </a:scene3d>
        <a:sp3d/>
      </dgm:spPr>
      <dgm:t>
        <a:bodyPr/>
        <a:lstStyle/>
        <a:p>
          <a:r>
            <a: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Формирование у учащихся:</a:t>
          </a:r>
        </a:p>
      </dgm:t>
    </dgm:pt>
    <dgm:pt modelId="{D0647B07-44E2-443C-8A76-EA27F42AEBAB}" type="parTrans" cxnId="{15F6DB29-40FB-4CB9-B16C-63BF943D1A15}">
      <dgm:prSet/>
      <dgm:spPr/>
      <dgm:t>
        <a:bodyPr/>
        <a:lstStyle/>
        <a:p>
          <a:endParaRPr lang="ru-RU"/>
        </a:p>
      </dgm:t>
    </dgm:pt>
    <dgm:pt modelId="{05CE3D39-2471-4121-BBA4-CC7DCDBA4A35}" type="sibTrans" cxnId="{15F6DB29-40FB-4CB9-B16C-63BF943D1A15}">
      <dgm:prSet/>
      <dgm:spPr/>
      <dgm:t>
        <a:bodyPr/>
        <a:lstStyle/>
        <a:p>
          <a:endParaRPr lang="ru-RU"/>
        </a:p>
      </dgm:t>
    </dgm:pt>
    <dgm:pt modelId="{CD93D229-342A-46E5-B87F-E8839B0B3757}">
      <dgm:prSet phldrT="[Текст]"/>
      <dgm:spPr>
        <a:scene3d>
          <a:camera prst="orthographicFront"/>
          <a:lightRig rig="threePt" dir="t"/>
        </a:scene3d>
        <a:sp3d/>
      </dgm:spPr>
      <dgm:t>
        <a:bodyPr/>
        <a:lstStyle/>
        <a:p>
          <a:endParaRPr lang="ru-RU" sz="600" dirty="0"/>
        </a:p>
      </dgm:t>
    </dgm:pt>
    <dgm:pt modelId="{602347F9-B962-4C3B-A77D-FB9222E24E90}" type="parTrans" cxnId="{5BB0DB97-5FD7-4678-A1E7-6557218B26B3}">
      <dgm:prSet/>
      <dgm:spPr/>
      <dgm:t>
        <a:bodyPr/>
        <a:lstStyle/>
        <a:p>
          <a:endParaRPr lang="ru-RU"/>
        </a:p>
      </dgm:t>
    </dgm:pt>
    <dgm:pt modelId="{55227595-DC11-46C3-99C2-0C78B7AACFE6}" type="sibTrans" cxnId="{5BB0DB97-5FD7-4678-A1E7-6557218B26B3}">
      <dgm:prSet/>
      <dgm:spPr/>
      <dgm:t>
        <a:bodyPr/>
        <a:lstStyle/>
        <a:p>
          <a:endParaRPr lang="ru-RU"/>
        </a:p>
      </dgm:t>
    </dgm:pt>
    <dgm:pt modelId="{22F905D1-8D4A-438B-82F2-E11389055492}">
      <dgm:prSet custT="1"/>
      <dgm:spPr>
        <a:scene3d>
          <a:camera prst="orthographicFront"/>
          <a:lightRig rig="threePt" dir="t"/>
        </a:scene3d>
        <a:sp3d/>
      </dgm:spPr>
      <dgm:t>
        <a:bodyPr/>
        <a:lstStyle/>
        <a:p>
          <a:r>
            <a: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Повышение качества </a:t>
          </a:r>
          <a:r>
            <a:rPr lang="ru-RU" sz="20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обученности</a:t>
          </a:r>
          <a:endParaRPr lang="ru-RU" sz="700" dirty="0"/>
        </a:p>
      </dgm:t>
    </dgm:pt>
    <dgm:pt modelId="{A9AF27F2-DE4E-4BEA-B2B6-B7481D659E9B}" type="parTrans" cxnId="{5011178D-A22B-4220-9A20-CDED3D5302D1}">
      <dgm:prSet/>
      <dgm:spPr/>
      <dgm:t>
        <a:bodyPr/>
        <a:lstStyle/>
        <a:p>
          <a:endParaRPr lang="ru-RU"/>
        </a:p>
      </dgm:t>
    </dgm:pt>
    <dgm:pt modelId="{6252860F-50B3-4157-A612-7462565F46C1}" type="sibTrans" cxnId="{5011178D-A22B-4220-9A20-CDED3D5302D1}">
      <dgm:prSet/>
      <dgm:spPr/>
      <dgm:t>
        <a:bodyPr/>
        <a:lstStyle/>
        <a:p>
          <a:endParaRPr lang="ru-RU"/>
        </a:p>
      </dgm:t>
    </dgm:pt>
    <dgm:pt modelId="{5BF27C13-A45A-479D-98B6-FBCC75460255}">
      <dgm:prSet custT="1"/>
      <dgm:spPr>
        <a:scene3d>
          <a:camera prst="orthographicFront"/>
          <a:lightRig rig="threePt" dir="t"/>
        </a:scene3d>
        <a:sp3d/>
      </dgm:spPr>
      <dgm:t>
        <a:bodyPr/>
        <a:lstStyle/>
        <a:p>
          <a:r>
            <a: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Создание атмосферы сотрудничества и взаимопомощи</a:t>
          </a:r>
          <a:endParaRPr lang="ru-RU" sz="700" dirty="0"/>
        </a:p>
      </dgm:t>
    </dgm:pt>
    <dgm:pt modelId="{51AF7F1C-7770-41FD-A930-17AD4653EB44}" type="parTrans" cxnId="{1F2F5ACF-4B96-4DF0-B11A-72C56CC34279}">
      <dgm:prSet/>
      <dgm:spPr/>
      <dgm:t>
        <a:bodyPr/>
        <a:lstStyle/>
        <a:p>
          <a:endParaRPr lang="ru-RU"/>
        </a:p>
      </dgm:t>
    </dgm:pt>
    <dgm:pt modelId="{3486437F-1562-46E1-B883-2A6044EC2B4A}" type="sibTrans" cxnId="{1F2F5ACF-4B96-4DF0-B11A-72C56CC34279}">
      <dgm:prSet/>
      <dgm:spPr/>
      <dgm:t>
        <a:bodyPr/>
        <a:lstStyle/>
        <a:p>
          <a:endParaRPr lang="ru-RU"/>
        </a:p>
      </dgm:t>
    </dgm:pt>
    <dgm:pt modelId="{EFB76D35-3F0F-4921-B0BF-3E24011EDD4C}">
      <dgm:prSet custT="1"/>
      <dgm:spPr>
        <a:scene3d>
          <a:camera prst="orthographicFront"/>
          <a:lightRig rig="threePt" dir="t"/>
        </a:scene3d>
        <a:sp3d/>
      </dgm:spPr>
      <dgm:t>
        <a:bodyPr/>
        <a:lstStyle/>
        <a:p>
          <a:r>
            <a: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Улучшение показателей психологического здоровья учащихся </a:t>
          </a:r>
        </a:p>
      </dgm:t>
    </dgm:pt>
    <dgm:pt modelId="{B02D44AD-8B4D-4F85-B338-79043FD3BB42}" type="parTrans" cxnId="{1EF90899-86C5-408A-B1A9-EE002CA19078}">
      <dgm:prSet/>
      <dgm:spPr/>
      <dgm:t>
        <a:bodyPr/>
        <a:lstStyle/>
        <a:p>
          <a:endParaRPr lang="ru-RU"/>
        </a:p>
      </dgm:t>
    </dgm:pt>
    <dgm:pt modelId="{F98AEE9D-9738-44E7-BF35-D82818EE48B6}" type="sibTrans" cxnId="{1EF90899-86C5-408A-B1A9-EE002CA19078}">
      <dgm:prSet/>
      <dgm:spPr/>
      <dgm:t>
        <a:bodyPr/>
        <a:lstStyle/>
        <a:p>
          <a:endParaRPr lang="ru-RU"/>
        </a:p>
      </dgm:t>
    </dgm:pt>
    <dgm:pt modelId="{48916B6B-E44F-4903-95FC-A579F6F47489}">
      <dgm:prSet custT="1"/>
      <dgm:spPr>
        <a:scene3d>
          <a:camera prst="orthographicFront"/>
          <a:lightRig rig="threePt" dir="t"/>
        </a:scene3d>
        <a:sp3d/>
      </dgm:spPr>
      <dgm:t>
        <a:bodyPr/>
        <a:lstStyle/>
        <a:p>
          <a:r>
            <a: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Развитие способности быстро адаптироваться в новой ситуации</a:t>
          </a:r>
        </a:p>
      </dgm:t>
    </dgm:pt>
    <dgm:pt modelId="{476F0924-4778-4010-B225-F34BB2C7AD76}" type="parTrans" cxnId="{3A83BEC3-5B05-4730-BE38-572AAF6F07C7}">
      <dgm:prSet/>
      <dgm:spPr/>
      <dgm:t>
        <a:bodyPr/>
        <a:lstStyle/>
        <a:p>
          <a:endParaRPr lang="ru-RU"/>
        </a:p>
      </dgm:t>
    </dgm:pt>
    <dgm:pt modelId="{5087CEBE-2579-4476-8860-E44ED674027D}" type="sibTrans" cxnId="{3A83BEC3-5B05-4730-BE38-572AAF6F07C7}">
      <dgm:prSet/>
      <dgm:spPr/>
      <dgm:t>
        <a:bodyPr/>
        <a:lstStyle/>
        <a:p>
          <a:endParaRPr lang="ru-RU"/>
        </a:p>
      </dgm:t>
    </dgm:pt>
    <dgm:pt modelId="{D1326FC2-9E28-478E-A151-8229548737A4}">
      <dgm:prSet/>
      <dgm:spPr>
        <a:scene3d>
          <a:camera prst="orthographicFront"/>
          <a:lightRig rig="threePt" dir="t"/>
        </a:scene3d>
        <a:sp3d/>
      </dgm:spPr>
      <dgm:t>
        <a:bodyPr/>
        <a:lstStyle/>
        <a:p>
          <a:endParaRPr lang="ru-RU" dirty="0"/>
        </a:p>
      </dgm:t>
    </dgm:pt>
    <dgm:pt modelId="{79FC0340-BB2A-413B-B509-B57F6ED7CBB1}" type="parTrans" cxnId="{E34CFDD6-A44D-46D4-AAC0-B7C8D0D672CD}">
      <dgm:prSet/>
      <dgm:spPr/>
      <dgm:t>
        <a:bodyPr/>
        <a:lstStyle/>
        <a:p>
          <a:endParaRPr lang="ru-RU"/>
        </a:p>
      </dgm:t>
    </dgm:pt>
    <dgm:pt modelId="{5B95822B-773A-40AE-B6CF-7E17961FD33A}" type="sibTrans" cxnId="{E34CFDD6-A44D-46D4-AAC0-B7C8D0D672CD}">
      <dgm:prSet/>
      <dgm:spPr/>
      <dgm:t>
        <a:bodyPr/>
        <a:lstStyle/>
        <a:p>
          <a:endParaRPr lang="ru-RU"/>
        </a:p>
      </dgm:t>
    </dgm:pt>
    <dgm:pt modelId="{948B16D1-6089-428A-8479-1DDE44C6AD1F}" type="pres">
      <dgm:prSet presAssocID="{48ED89AB-8642-47AA-A988-E2774A428C2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74484A0-1921-485C-BA38-B1D815986B58}" type="pres">
      <dgm:prSet presAssocID="{0A37AEDC-B198-44F7-89CC-2407E1A41ECF}" presName="composite" presStyleCnt="0"/>
      <dgm:spPr>
        <a:scene3d>
          <a:camera prst="orthographicFront"/>
          <a:lightRig rig="threePt" dir="t"/>
        </a:scene3d>
        <a:sp3d/>
      </dgm:spPr>
    </dgm:pt>
    <dgm:pt modelId="{2D483D66-DE59-4C8F-9A3A-9D019961D9E6}" type="pres">
      <dgm:prSet presAssocID="{0A37AEDC-B198-44F7-89CC-2407E1A41ECF}" presName="imgShp" presStyleLbl="fgImgPlace1" presStyleIdx="0" presStyleCnt="7" custLinFactX="-164153" custLinFactNeighborX="-200000" custLinFactNeighborY="-54"/>
      <dgm:spPr>
        <a:blipFill rotWithShape="0">
          <a:blip xmlns:r="http://schemas.openxmlformats.org/officeDocument/2006/relationships" r:embed="rId1"/>
          <a:stretch>
            <a:fillRect/>
          </a:stretch>
        </a:blipFill>
        <a:scene3d>
          <a:camera prst="orthographicFront"/>
          <a:lightRig rig="threePt" dir="t"/>
        </a:scene3d>
        <a:sp3d/>
      </dgm:spPr>
    </dgm:pt>
    <dgm:pt modelId="{9EE8D895-7654-41ED-810E-5EE1A7A6E232}" type="pres">
      <dgm:prSet presAssocID="{0A37AEDC-B198-44F7-89CC-2407E1A41ECF}" presName="txShp" presStyleLbl="node1" presStyleIdx="0" presStyleCnt="7" custScaleX="69865" custLinFactNeighborX="-40459" custLinFactNeighborY="-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3A4E56-2F12-4782-A9DC-017DEAD90F6F}" type="pres">
      <dgm:prSet presAssocID="{DEE0BDC4-9077-418D-BFDA-8A07685553B1}" presName="spacing" presStyleCnt="0"/>
      <dgm:spPr>
        <a:scene3d>
          <a:camera prst="orthographicFront"/>
          <a:lightRig rig="threePt" dir="t"/>
        </a:scene3d>
        <a:sp3d/>
      </dgm:spPr>
    </dgm:pt>
    <dgm:pt modelId="{9F259C72-B97F-4F70-930B-B858497E4943}" type="pres">
      <dgm:prSet presAssocID="{7988CAB2-B73B-45A3-B082-86625EA7FA4F}" presName="composite" presStyleCnt="0"/>
      <dgm:spPr>
        <a:scene3d>
          <a:camera prst="orthographicFront"/>
          <a:lightRig rig="threePt" dir="t"/>
        </a:scene3d>
        <a:sp3d/>
      </dgm:spPr>
    </dgm:pt>
    <dgm:pt modelId="{21392BF6-4C2E-4A77-846F-CD18DD75360A}" type="pres">
      <dgm:prSet presAssocID="{7988CAB2-B73B-45A3-B082-86625EA7FA4F}" presName="imgShp" presStyleLbl="fgImgPlace1" presStyleIdx="1" presStyleCnt="7" custLinFactX="-164154" custLinFactNeighborX="-200000" custLinFactNeighborY="-11335"/>
      <dgm:spPr>
        <a:blipFill rotWithShape="0">
          <a:blip xmlns:r="http://schemas.openxmlformats.org/officeDocument/2006/relationships" r:embed="rId2"/>
          <a:stretch>
            <a:fillRect/>
          </a:stretch>
        </a:blipFill>
        <a:scene3d>
          <a:camera prst="orthographicFront"/>
          <a:lightRig rig="threePt" dir="t"/>
        </a:scene3d>
        <a:sp3d/>
      </dgm:spPr>
    </dgm:pt>
    <dgm:pt modelId="{1796D4ED-E665-4221-9B42-B52EB222BDD6}" type="pres">
      <dgm:prSet presAssocID="{7988CAB2-B73B-45A3-B082-86625EA7FA4F}" presName="txShp" presStyleLbl="node1" presStyleIdx="1" presStyleCnt="7" custScaleX="70429" custLinFactNeighborX="-40342" custLinFactNeighborY="-127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7BC187-D48D-43D6-AD96-91627350734E}" type="pres">
      <dgm:prSet presAssocID="{82DF9AE6-2C78-44F7-91E3-F9DD5A6EF5FD}" presName="spacing" presStyleCnt="0"/>
      <dgm:spPr>
        <a:scene3d>
          <a:camera prst="orthographicFront"/>
          <a:lightRig rig="threePt" dir="t"/>
        </a:scene3d>
        <a:sp3d/>
      </dgm:spPr>
    </dgm:pt>
    <dgm:pt modelId="{43D15465-5916-4145-8509-2981A67E1006}" type="pres">
      <dgm:prSet presAssocID="{941061BF-8C07-487A-83BD-763345E9CFB4}" presName="composite" presStyleCnt="0"/>
      <dgm:spPr>
        <a:scene3d>
          <a:camera prst="orthographicFront"/>
          <a:lightRig rig="threePt" dir="t"/>
        </a:scene3d>
        <a:sp3d/>
      </dgm:spPr>
    </dgm:pt>
    <dgm:pt modelId="{D018FCCA-E0DC-43FB-AE54-2711224E975F}" type="pres">
      <dgm:prSet presAssocID="{941061BF-8C07-487A-83BD-763345E9CFB4}" presName="imgShp" presStyleLbl="fgImgPlace1" presStyleIdx="2" presStyleCnt="7" custLinFactX="-200000" custLinFactNeighborX="-225081" custLinFactNeighborY="-19837"/>
      <dgm:spPr>
        <a:blipFill rotWithShape="0">
          <a:blip xmlns:r="http://schemas.openxmlformats.org/officeDocument/2006/relationships" r:embed="rId3"/>
          <a:stretch>
            <a:fillRect/>
          </a:stretch>
        </a:blipFill>
        <a:scene3d>
          <a:camera prst="orthographicFront"/>
          <a:lightRig rig="threePt" dir="t"/>
        </a:scene3d>
        <a:sp3d/>
      </dgm:spPr>
    </dgm:pt>
    <dgm:pt modelId="{9E362D6D-F528-449A-B3C2-F6A60667C681}" type="pres">
      <dgm:prSet presAssocID="{941061BF-8C07-487A-83BD-763345E9CFB4}" presName="txShp" presStyleLbl="node1" presStyleIdx="2" presStyleCnt="7" custScaleX="50521" custLinFactNeighborX="-55075" custLinFactNeighborY="-212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0F4C40-2A70-4AA4-A20F-5E533AA69E02}" type="pres">
      <dgm:prSet presAssocID="{05CE3D39-2471-4121-BBA4-CC7DCDBA4A35}" presName="spacing" presStyleCnt="0"/>
      <dgm:spPr>
        <a:scene3d>
          <a:camera prst="orthographicFront"/>
          <a:lightRig rig="threePt" dir="t"/>
        </a:scene3d>
        <a:sp3d/>
      </dgm:spPr>
    </dgm:pt>
    <dgm:pt modelId="{F31A88DC-2B66-4C2C-A163-6F8E612B1E66}" type="pres">
      <dgm:prSet presAssocID="{22F905D1-8D4A-438B-82F2-E11389055492}" presName="composite" presStyleCnt="0"/>
      <dgm:spPr>
        <a:scene3d>
          <a:camera prst="orthographicFront"/>
          <a:lightRig rig="threePt" dir="t"/>
        </a:scene3d>
        <a:sp3d/>
      </dgm:spPr>
    </dgm:pt>
    <dgm:pt modelId="{6B4D212D-3CD7-4F69-B949-C6D14DE56012}" type="pres">
      <dgm:prSet presAssocID="{22F905D1-8D4A-438B-82F2-E11389055492}" presName="imgShp" presStyleLbl="fgImgPlace1" presStyleIdx="3" presStyleCnt="7" custLinFactX="-164157" custLinFactNeighborX="-200000" custLinFactNeighborY="-18420"/>
      <dgm:spPr>
        <a:blipFill rotWithShape="0">
          <a:blip xmlns:r="http://schemas.openxmlformats.org/officeDocument/2006/relationships" r:embed="rId4"/>
          <a:stretch>
            <a:fillRect/>
          </a:stretch>
        </a:blipFill>
        <a:scene3d>
          <a:camera prst="orthographicFront"/>
          <a:lightRig rig="threePt" dir="t"/>
        </a:scene3d>
        <a:sp3d/>
      </dgm:spPr>
    </dgm:pt>
    <dgm:pt modelId="{FFF29714-309E-425F-980D-60B1B1E20B68}" type="pres">
      <dgm:prSet presAssocID="{22F905D1-8D4A-438B-82F2-E11389055492}" presName="txShp" presStyleLbl="node1" presStyleIdx="3" presStyleCnt="7" custScaleX="70728" custLinFactNeighborX="-39991" custLinFactNeighborY="-184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02FC70-CBDC-4F1C-B1BE-ADE9EDF3FF8F}" type="pres">
      <dgm:prSet presAssocID="{6252860F-50B3-4157-A612-7462565F46C1}" presName="spacing" presStyleCnt="0"/>
      <dgm:spPr>
        <a:scene3d>
          <a:camera prst="orthographicFront"/>
          <a:lightRig rig="threePt" dir="t"/>
        </a:scene3d>
        <a:sp3d/>
      </dgm:spPr>
    </dgm:pt>
    <dgm:pt modelId="{D83651E9-A1DD-4F85-8B87-E94D3D0ADCCA}" type="pres">
      <dgm:prSet presAssocID="{5BF27C13-A45A-479D-98B6-FBCC75460255}" presName="composite" presStyleCnt="0"/>
      <dgm:spPr>
        <a:scene3d>
          <a:camera prst="orthographicFront"/>
          <a:lightRig rig="threePt" dir="t"/>
        </a:scene3d>
        <a:sp3d/>
      </dgm:spPr>
    </dgm:pt>
    <dgm:pt modelId="{D5926905-9F7D-4FD7-B892-B84CD05D9F73}" type="pres">
      <dgm:prSet presAssocID="{5BF27C13-A45A-479D-98B6-FBCC75460255}" presName="imgShp" presStyleLbl="fgImgPlace1" presStyleIdx="4" presStyleCnt="7" custLinFactX="-164157" custLinFactNeighborX="-200000" custLinFactNeighborY="-18420"/>
      <dgm:spPr>
        <a:blipFill rotWithShape="0">
          <a:blip xmlns:r="http://schemas.openxmlformats.org/officeDocument/2006/relationships" r:embed="rId5"/>
          <a:stretch>
            <a:fillRect/>
          </a:stretch>
        </a:blipFill>
        <a:scene3d>
          <a:camera prst="orthographicFront"/>
          <a:lightRig rig="threePt" dir="t"/>
        </a:scene3d>
        <a:sp3d/>
      </dgm:spPr>
    </dgm:pt>
    <dgm:pt modelId="{86BEA491-16C6-482B-AEE8-D18418C0025B}" type="pres">
      <dgm:prSet presAssocID="{5BF27C13-A45A-479D-98B6-FBCC75460255}" presName="txShp" presStyleLbl="node1" presStyleIdx="4" presStyleCnt="7" custScaleX="70728" custLinFactNeighborX="-39991" custLinFactNeighborY="-184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9E4DE6-BED5-4F23-ADE8-2E91B6E98145}" type="pres">
      <dgm:prSet presAssocID="{3486437F-1562-46E1-B883-2A6044EC2B4A}" presName="spacing" presStyleCnt="0"/>
      <dgm:spPr>
        <a:scene3d>
          <a:camera prst="orthographicFront"/>
          <a:lightRig rig="threePt" dir="t"/>
        </a:scene3d>
        <a:sp3d/>
      </dgm:spPr>
    </dgm:pt>
    <dgm:pt modelId="{FE963C40-3FDC-402A-B0D8-26F85D6486F1}" type="pres">
      <dgm:prSet presAssocID="{EFB76D35-3F0F-4921-B0BF-3E24011EDD4C}" presName="composite" presStyleCnt="0"/>
      <dgm:spPr>
        <a:scene3d>
          <a:camera prst="orthographicFront"/>
          <a:lightRig rig="threePt" dir="t"/>
        </a:scene3d>
        <a:sp3d/>
      </dgm:spPr>
    </dgm:pt>
    <dgm:pt modelId="{27B88F56-A0B2-4329-8916-253EE9FF19DD}" type="pres">
      <dgm:prSet presAssocID="{EFB76D35-3F0F-4921-B0BF-3E24011EDD4C}" presName="imgShp" presStyleLbl="fgImgPlace1" presStyleIdx="5" presStyleCnt="7" custLinFactX="-164157" custLinFactNeighborX="-200000" custLinFactNeighborY="-18420"/>
      <dgm:spPr>
        <a:blipFill rotWithShape="0">
          <a:blip xmlns:r="http://schemas.openxmlformats.org/officeDocument/2006/relationships" r:embed="rId6"/>
          <a:stretch>
            <a:fillRect/>
          </a:stretch>
        </a:blipFill>
        <a:scene3d>
          <a:camera prst="orthographicFront"/>
          <a:lightRig rig="threePt" dir="t"/>
        </a:scene3d>
        <a:sp3d/>
      </dgm:spPr>
    </dgm:pt>
    <dgm:pt modelId="{54708A40-6348-4B43-9C9F-EACC627712E0}" type="pres">
      <dgm:prSet presAssocID="{EFB76D35-3F0F-4921-B0BF-3E24011EDD4C}" presName="txShp" presStyleLbl="node1" presStyleIdx="5" presStyleCnt="7" custScaleX="70728" custLinFactNeighborX="-39991" custLinFactNeighborY="-184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603162-6D0E-4310-8FE8-3719469B1BC1}" type="pres">
      <dgm:prSet presAssocID="{F98AEE9D-9738-44E7-BF35-D82818EE48B6}" presName="spacing" presStyleCnt="0"/>
      <dgm:spPr>
        <a:scene3d>
          <a:camera prst="orthographicFront"/>
          <a:lightRig rig="threePt" dir="t"/>
        </a:scene3d>
        <a:sp3d/>
      </dgm:spPr>
    </dgm:pt>
    <dgm:pt modelId="{4BF93893-175B-45C5-A27E-8501811DCE8E}" type="pres">
      <dgm:prSet presAssocID="{48916B6B-E44F-4903-95FC-A579F6F47489}" presName="composite" presStyleCnt="0"/>
      <dgm:spPr>
        <a:scene3d>
          <a:camera prst="orthographicFront"/>
          <a:lightRig rig="threePt" dir="t"/>
        </a:scene3d>
        <a:sp3d/>
      </dgm:spPr>
    </dgm:pt>
    <dgm:pt modelId="{D5CB3E73-F180-49C6-A87B-F8894798B3C8}" type="pres">
      <dgm:prSet presAssocID="{48916B6B-E44F-4903-95FC-A579F6F47489}" presName="imgShp" presStyleLbl="fgImgPlace1" presStyleIdx="6" presStyleCnt="7" custLinFactX="-164157" custLinFactNeighborX="-200000" custLinFactNeighborY="-18420"/>
      <dgm:spPr>
        <a:blipFill rotWithShape="0">
          <a:blip xmlns:r="http://schemas.openxmlformats.org/officeDocument/2006/relationships" r:embed="rId7"/>
          <a:stretch>
            <a:fillRect/>
          </a:stretch>
        </a:blipFill>
        <a:scene3d>
          <a:camera prst="orthographicFront"/>
          <a:lightRig rig="threePt" dir="t"/>
        </a:scene3d>
        <a:sp3d/>
      </dgm:spPr>
    </dgm:pt>
    <dgm:pt modelId="{879E480F-F376-4E38-86DE-8FC688265BE7}" type="pres">
      <dgm:prSet presAssocID="{48916B6B-E44F-4903-95FC-A579F6F47489}" presName="txShp" presStyleLbl="node1" presStyleIdx="6" presStyleCnt="7" custScaleX="70728" custLinFactNeighborX="-39991" custLinFactNeighborY="-184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B0DB97-5FD7-4678-A1E7-6557218B26B3}" srcId="{941061BF-8C07-487A-83BD-763345E9CFB4}" destId="{CD93D229-342A-46E5-B87F-E8839B0B3757}" srcOrd="0" destOrd="0" parTransId="{602347F9-B962-4C3B-A77D-FB9222E24E90}" sibTransId="{55227595-DC11-46C3-99C2-0C78B7AACFE6}"/>
    <dgm:cxn modelId="{1F2F5ACF-4B96-4DF0-B11A-72C56CC34279}" srcId="{48ED89AB-8642-47AA-A988-E2774A428C22}" destId="{5BF27C13-A45A-479D-98B6-FBCC75460255}" srcOrd="4" destOrd="0" parTransId="{51AF7F1C-7770-41FD-A930-17AD4653EB44}" sibTransId="{3486437F-1562-46E1-B883-2A6044EC2B4A}"/>
    <dgm:cxn modelId="{15F6DB29-40FB-4CB9-B16C-63BF943D1A15}" srcId="{48ED89AB-8642-47AA-A988-E2774A428C22}" destId="{941061BF-8C07-487A-83BD-763345E9CFB4}" srcOrd="2" destOrd="0" parTransId="{D0647B07-44E2-443C-8A76-EA27F42AEBAB}" sibTransId="{05CE3D39-2471-4121-BBA4-CC7DCDBA4A35}"/>
    <dgm:cxn modelId="{1EF90899-86C5-408A-B1A9-EE002CA19078}" srcId="{48ED89AB-8642-47AA-A988-E2774A428C22}" destId="{EFB76D35-3F0F-4921-B0BF-3E24011EDD4C}" srcOrd="5" destOrd="0" parTransId="{B02D44AD-8B4D-4F85-B338-79043FD3BB42}" sibTransId="{F98AEE9D-9738-44E7-BF35-D82818EE48B6}"/>
    <dgm:cxn modelId="{3A83BEC3-5B05-4730-BE38-572AAF6F07C7}" srcId="{48ED89AB-8642-47AA-A988-E2774A428C22}" destId="{48916B6B-E44F-4903-95FC-A579F6F47489}" srcOrd="6" destOrd="0" parTransId="{476F0924-4778-4010-B225-F34BB2C7AD76}" sibTransId="{5087CEBE-2579-4476-8860-E44ED674027D}"/>
    <dgm:cxn modelId="{5AA1C3FC-6072-4C63-AEA4-F61F1B0C2A7D}" type="presOf" srcId="{5BF27C13-A45A-479D-98B6-FBCC75460255}" destId="{86BEA491-16C6-482B-AEE8-D18418C0025B}" srcOrd="0" destOrd="0" presId="urn:microsoft.com/office/officeart/2005/8/layout/vList3"/>
    <dgm:cxn modelId="{E34CFDD6-A44D-46D4-AAC0-B7C8D0D672CD}" srcId="{941061BF-8C07-487A-83BD-763345E9CFB4}" destId="{D1326FC2-9E28-478E-A151-8229548737A4}" srcOrd="1" destOrd="0" parTransId="{79FC0340-BB2A-413B-B509-B57F6ED7CBB1}" sibTransId="{5B95822B-773A-40AE-B6CF-7E17961FD33A}"/>
    <dgm:cxn modelId="{AC5FD875-86D7-413C-8BC8-5B9AC790E1FA}" type="presOf" srcId="{EFB76D35-3F0F-4921-B0BF-3E24011EDD4C}" destId="{54708A40-6348-4B43-9C9F-EACC627712E0}" srcOrd="0" destOrd="0" presId="urn:microsoft.com/office/officeart/2005/8/layout/vList3"/>
    <dgm:cxn modelId="{55A2C692-C13B-45E4-911A-57A4A9B58507}" type="presOf" srcId="{0A37AEDC-B198-44F7-89CC-2407E1A41ECF}" destId="{9EE8D895-7654-41ED-810E-5EE1A7A6E232}" srcOrd="0" destOrd="0" presId="urn:microsoft.com/office/officeart/2005/8/layout/vList3"/>
    <dgm:cxn modelId="{A430EB45-1068-493E-BCB8-B3C2211E2495}" srcId="{48ED89AB-8642-47AA-A988-E2774A428C22}" destId="{0A37AEDC-B198-44F7-89CC-2407E1A41ECF}" srcOrd="0" destOrd="0" parTransId="{443E0FB7-5830-42BF-AC68-F1DAD34F3F4F}" sibTransId="{DEE0BDC4-9077-418D-BFDA-8A07685553B1}"/>
    <dgm:cxn modelId="{E6E9C47D-C604-4F15-A27C-251603C683B0}" type="presOf" srcId="{941061BF-8C07-487A-83BD-763345E9CFB4}" destId="{9E362D6D-F528-449A-B3C2-F6A60667C681}" srcOrd="0" destOrd="0" presId="urn:microsoft.com/office/officeart/2005/8/layout/vList3"/>
    <dgm:cxn modelId="{4D3F91A6-F914-413E-936D-2BD6A21C4692}" srcId="{48ED89AB-8642-47AA-A988-E2774A428C22}" destId="{7988CAB2-B73B-45A3-B082-86625EA7FA4F}" srcOrd="1" destOrd="0" parTransId="{1D44B494-7203-4BED-91D8-207FC7B36DBE}" sibTransId="{82DF9AE6-2C78-44F7-91E3-F9DD5A6EF5FD}"/>
    <dgm:cxn modelId="{6FFD6469-ABF7-4923-8852-290E12054F48}" type="presOf" srcId="{7988CAB2-B73B-45A3-B082-86625EA7FA4F}" destId="{1796D4ED-E665-4221-9B42-B52EB222BDD6}" srcOrd="0" destOrd="0" presId="urn:microsoft.com/office/officeart/2005/8/layout/vList3"/>
    <dgm:cxn modelId="{FC418DAB-35CE-4C97-8DD4-3D9EF589DAB1}" type="presOf" srcId="{48ED89AB-8642-47AA-A988-E2774A428C22}" destId="{948B16D1-6089-428A-8479-1DDE44C6AD1F}" srcOrd="0" destOrd="0" presId="urn:microsoft.com/office/officeart/2005/8/layout/vList3"/>
    <dgm:cxn modelId="{DE2B176D-CE1F-4EAC-8437-535BD10F9775}" type="presOf" srcId="{CD93D229-342A-46E5-B87F-E8839B0B3757}" destId="{9E362D6D-F528-449A-B3C2-F6A60667C681}" srcOrd="0" destOrd="1" presId="urn:microsoft.com/office/officeart/2005/8/layout/vList3"/>
    <dgm:cxn modelId="{5011178D-A22B-4220-9A20-CDED3D5302D1}" srcId="{48ED89AB-8642-47AA-A988-E2774A428C22}" destId="{22F905D1-8D4A-438B-82F2-E11389055492}" srcOrd="3" destOrd="0" parTransId="{A9AF27F2-DE4E-4BEA-B2B6-B7481D659E9B}" sibTransId="{6252860F-50B3-4157-A612-7462565F46C1}"/>
    <dgm:cxn modelId="{1F6C1881-21BC-4E03-B0A4-A9B063D1F941}" type="presOf" srcId="{D1326FC2-9E28-478E-A151-8229548737A4}" destId="{9E362D6D-F528-449A-B3C2-F6A60667C681}" srcOrd="0" destOrd="2" presId="urn:microsoft.com/office/officeart/2005/8/layout/vList3"/>
    <dgm:cxn modelId="{1041A91B-6984-436D-A347-445798B94F99}" type="presOf" srcId="{22F905D1-8D4A-438B-82F2-E11389055492}" destId="{FFF29714-309E-425F-980D-60B1B1E20B68}" srcOrd="0" destOrd="0" presId="urn:microsoft.com/office/officeart/2005/8/layout/vList3"/>
    <dgm:cxn modelId="{E5F3E329-B927-4373-B4F1-71826817E97A}" type="presOf" srcId="{48916B6B-E44F-4903-95FC-A579F6F47489}" destId="{879E480F-F376-4E38-86DE-8FC688265BE7}" srcOrd="0" destOrd="0" presId="urn:microsoft.com/office/officeart/2005/8/layout/vList3"/>
    <dgm:cxn modelId="{6812D42A-9F23-4506-822D-EF62421B0F10}" type="presParOf" srcId="{948B16D1-6089-428A-8479-1DDE44C6AD1F}" destId="{B74484A0-1921-485C-BA38-B1D815986B58}" srcOrd="0" destOrd="0" presId="urn:microsoft.com/office/officeart/2005/8/layout/vList3"/>
    <dgm:cxn modelId="{6A5FB161-C6AB-4512-81C6-FEFA7068AA21}" type="presParOf" srcId="{B74484A0-1921-485C-BA38-B1D815986B58}" destId="{2D483D66-DE59-4C8F-9A3A-9D019961D9E6}" srcOrd="0" destOrd="0" presId="urn:microsoft.com/office/officeart/2005/8/layout/vList3"/>
    <dgm:cxn modelId="{6494A138-67AC-4974-9169-631E62850A88}" type="presParOf" srcId="{B74484A0-1921-485C-BA38-B1D815986B58}" destId="{9EE8D895-7654-41ED-810E-5EE1A7A6E232}" srcOrd="1" destOrd="0" presId="urn:microsoft.com/office/officeart/2005/8/layout/vList3"/>
    <dgm:cxn modelId="{6A8B7E2A-751B-47A9-8958-A772191DE631}" type="presParOf" srcId="{948B16D1-6089-428A-8479-1DDE44C6AD1F}" destId="{263A4E56-2F12-4782-A9DC-017DEAD90F6F}" srcOrd="1" destOrd="0" presId="urn:microsoft.com/office/officeart/2005/8/layout/vList3"/>
    <dgm:cxn modelId="{5E705813-226D-4F2B-A7A3-1ED4597B7571}" type="presParOf" srcId="{948B16D1-6089-428A-8479-1DDE44C6AD1F}" destId="{9F259C72-B97F-4F70-930B-B858497E4943}" srcOrd="2" destOrd="0" presId="urn:microsoft.com/office/officeart/2005/8/layout/vList3"/>
    <dgm:cxn modelId="{0C63EAB1-4195-45C7-A3FE-A91B719323A1}" type="presParOf" srcId="{9F259C72-B97F-4F70-930B-B858497E4943}" destId="{21392BF6-4C2E-4A77-846F-CD18DD75360A}" srcOrd="0" destOrd="0" presId="urn:microsoft.com/office/officeart/2005/8/layout/vList3"/>
    <dgm:cxn modelId="{4FF88AF1-7147-4F02-AD21-7A89DC8A9B39}" type="presParOf" srcId="{9F259C72-B97F-4F70-930B-B858497E4943}" destId="{1796D4ED-E665-4221-9B42-B52EB222BDD6}" srcOrd="1" destOrd="0" presId="urn:microsoft.com/office/officeart/2005/8/layout/vList3"/>
    <dgm:cxn modelId="{16D18952-D578-4567-AB6A-4072A0277671}" type="presParOf" srcId="{948B16D1-6089-428A-8479-1DDE44C6AD1F}" destId="{9E7BC187-D48D-43D6-AD96-91627350734E}" srcOrd="3" destOrd="0" presId="urn:microsoft.com/office/officeart/2005/8/layout/vList3"/>
    <dgm:cxn modelId="{FEA5CF65-A53C-42CD-8285-98A2726C1805}" type="presParOf" srcId="{948B16D1-6089-428A-8479-1DDE44C6AD1F}" destId="{43D15465-5916-4145-8509-2981A67E1006}" srcOrd="4" destOrd="0" presId="urn:microsoft.com/office/officeart/2005/8/layout/vList3"/>
    <dgm:cxn modelId="{E9693BB9-975B-4FCE-8E55-23599A499ABC}" type="presParOf" srcId="{43D15465-5916-4145-8509-2981A67E1006}" destId="{D018FCCA-E0DC-43FB-AE54-2711224E975F}" srcOrd="0" destOrd="0" presId="urn:microsoft.com/office/officeart/2005/8/layout/vList3"/>
    <dgm:cxn modelId="{00DFF16F-6B20-4ECF-B512-0C08E829D327}" type="presParOf" srcId="{43D15465-5916-4145-8509-2981A67E1006}" destId="{9E362D6D-F528-449A-B3C2-F6A60667C681}" srcOrd="1" destOrd="0" presId="urn:microsoft.com/office/officeart/2005/8/layout/vList3"/>
    <dgm:cxn modelId="{D6F405E8-3A49-4A06-B88F-24FC90635CA3}" type="presParOf" srcId="{948B16D1-6089-428A-8479-1DDE44C6AD1F}" destId="{700F4C40-2A70-4AA4-A20F-5E533AA69E02}" srcOrd="5" destOrd="0" presId="urn:microsoft.com/office/officeart/2005/8/layout/vList3"/>
    <dgm:cxn modelId="{B28E503A-AA1C-4971-96DD-A42F58CCAEB7}" type="presParOf" srcId="{948B16D1-6089-428A-8479-1DDE44C6AD1F}" destId="{F31A88DC-2B66-4C2C-A163-6F8E612B1E66}" srcOrd="6" destOrd="0" presId="urn:microsoft.com/office/officeart/2005/8/layout/vList3"/>
    <dgm:cxn modelId="{6C71E8B0-0E48-4C5B-BBA6-A8D4DC3F6E79}" type="presParOf" srcId="{F31A88DC-2B66-4C2C-A163-6F8E612B1E66}" destId="{6B4D212D-3CD7-4F69-B949-C6D14DE56012}" srcOrd="0" destOrd="0" presId="urn:microsoft.com/office/officeart/2005/8/layout/vList3"/>
    <dgm:cxn modelId="{012CBDD1-6FB4-452E-BAA4-EB4292A1453F}" type="presParOf" srcId="{F31A88DC-2B66-4C2C-A163-6F8E612B1E66}" destId="{FFF29714-309E-425F-980D-60B1B1E20B68}" srcOrd="1" destOrd="0" presId="urn:microsoft.com/office/officeart/2005/8/layout/vList3"/>
    <dgm:cxn modelId="{BC180106-C58F-43BB-A48B-A2D15CC43CF7}" type="presParOf" srcId="{948B16D1-6089-428A-8479-1DDE44C6AD1F}" destId="{0702FC70-CBDC-4F1C-B1BE-ADE9EDF3FF8F}" srcOrd="7" destOrd="0" presId="urn:microsoft.com/office/officeart/2005/8/layout/vList3"/>
    <dgm:cxn modelId="{BA0FC8A0-54D3-4C40-AE70-71DA00623B27}" type="presParOf" srcId="{948B16D1-6089-428A-8479-1DDE44C6AD1F}" destId="{D83651E9-A1DD-4F85-8B87-E94D3D0ADCCA}" srcOrd="8" destOrd="0" presId="urn:microsoft.com/office/officeart/2005/8/layout/vList3"/>
    <dgm:cxn modelId="{8172E7C9-2E87-4798-9B88-8585C6C8F7A5}" type="presParOf" srcId="{D83651E9-A1DD-4F85-8B87-E94D3D0ADCCA}" destId="{D5926905-9F7D-4FD7-B892-B84CD05D9F73}" srcOrd="0" destOrd="0" presId="urn:microsoft.com/office/officeart/2005/8/layout/vList3"/>
    <dgm:cxn modelId="{9FFA804B-A943-48B0-A0F0-2227212894D2}" type="presParOf" srcId="{D83651E9-A1DD-4F85-8B87-E94D3D0ADCCA}" destId="{86BEA491-16C6-482B-AEE8-D18418C0025B}" srcOrd="1" destOrd="0" presId="urn:microsoft.com/office/officeart/2005/8/layout/vList3"/>
    <dgm:cxn modelId="{63FC24A6-EADC-44AA-B27C-444CC1290316}" type="presParOf" srcId="{948B16D1-6089-428A-8479-1DDE44C6AD1F}" destId="{D29E4DE6-BED5-4F23-ADE8-2E91B6E98145}" srcOrd="9" destOrd="0" presId="urn:microsoft.com/office/officeart/2005/8/layout/vList3"/>
    <dgm:cxn modelId="{DEF62770-5BB5-414E-89AA-62132B0C7FA4}" type="presParOf" srcId="{948B16D1-6089-428A-8479-1DDE44C6AD1F}" destId="{FE963C40-3FDC-402A-B0D8-26F85D6486F1}" srcOrd="10" destOrd="0" presId="urn:microsoft.com/office/officeart/2005/8/layout/vList3"/>
    <dgm:cxn modelId="{A5428566-FE7C-4B19-9046-CDBCA0894BC5}" type="presParOf" srcId="{FE963C40-3FDC-402A-B0D8-26F85D6486F1}" destId="{27B88F56-A0B2-4329-8916-253EE9FF19DD}" srcOrd="0" destOrd="0" presId="urn:microsoft.com/office/officeart/2005/8/layout/vList3"/>
    <dgm:cxn modelId="{5FD27070-EA49-4051-9C6F-7490BF57E17D}" type="presParOf" srcId="{FE963C40-3FDC-402A-B0D8-26F85D6486F1}" destId="{54708A40-6348-4B43-9C9F-EACC627712E0}" srcOrd="1" destOrd="0" presId="urn:microsoft.com/office/officeart/2005/8/layout/vList3"/>
    <dgm:cxn modelId="{D68B3523-AE0A-418F-9611-5CF8E7E4AD50}" type="presParOf" srcId="{948B16D1-6089-428A-8479-1DDE44C6AD1F}" destId="{15603162-6D0E-4310-8FE8-3719469B1BC1}" srcOrd="11" destOrd="0" presId="urn:microsoft.com/office/officeart/2005/8/layout/vList3"/>
    <dgm:cxn modelId="{872DB6C9-D8E3-4350-8749-171D8AB9437A}" type="presParOf" srcId="{948B16D1-6089-428A-8479-1DDE44C6AD1F}" destId="{4BF93893-175B-45C5-A27E-8501811DCE8E}" srcOrd="12" destOrd="0" presId="urn:microsoft.com/office/officeart/2005/8/layout/vList3"/>
    <dgm:cxn modelId="{98CE4A49-BDD2-4FF1-918F-EC21FD0398A8}" type="presParOf" srcId="{4BF93893-175B-45C5-A27E-8501811DCE8E}" destId="{D5CB3E73-F180-49C6-A87B-F8894798B3C8}" srcOrd="0" destOrd="0" presId="urn:microsoft.com/office/officeart/2005/8/layout/vList3"/>
    <dgm:cxn modelId="{9CE9D416-0EEC-4604-925B-CBBC679F1294}" type="presParOf" srcId="{4BF93893-175B-45C5-A27E-8501811DCE8E}" destId="{879E480F-F376-4E38-86DE-8FC688265BE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381188A-0F0C-4C73-9FF0-66FB8F47CF70}" type="doc">
      <dgm:prSet loTypeId="urn:microsoft.com/office/officeart/2005/8/layout/radial5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C262066-F15F-418D-AACC-3EC29850A2F2}">
      <dgm:prSet phldrT="[Текст]"/>
      <dgm:spPr/>
      <dgm:t>
        <a:bodyPr/>
        <a:lstStyle/>
        <a:p>
          <a:r>
            <a:rPr lang="ru-RU" b="1" smtClean="0">
              <a:effectLst>
                <a:outerShdw blurRad="38100" dist="38100" dir="2700000" algn="tl">
                  <a:srgbClr val="000000"/>
                </a:outerShdw>
              </a:effectLst>
            </a:rPr>
            <a:t>Реализация системы РВО </a:t>
          </a:r>
          <a:br>
            <a:rPr lang="ru-RU" b="1" smtClean="0">
              <a:effectLst>
                <a:outerShdw blurRad="38100" dist="38100" dir="2700000" algn="tl">
                  <a:srgbClr val="000000"/>
                </a:outerShdw>
              </a:effectLst>
            </a:rPr>
          </a:br>
          <a:r>
            <a:rPr lang="ru-RU" b="1" smtClean="0">
              <a:effectLst>
                <a:outerShdw blurRad="38100" dist="38100" dir="2700000" algn="tl">
                  <a:srgbClr val="000000"/>
                </a:outerShdw>
              </a:effectLst>
            </a:rPr>
            <a:t>в рамках внеурочной деятельности</a:t>
          </a:r>
          <a:endParaRPr lang="ru-RU" dirty="0"/>
        </a:p>
      </dgm:t>
    </dgm:pt>
    <dgm:pt modelId="{89AE1E7D-8EB8-4B77-9C8C-FA6AC40CC361}" type="parTrans" cxnId="{F2231092-3B12-4CAF-B50C-556DAB854A74}">
      <dgm:prSet/>
      <dgm:spPr/>
      <dgm:t>
        <a:bodyPr/>
        <a:lstStyle/>
        <a:p>
          <a:endParaRPr lang="ru-RU"/>
        </a:p>
      </dgm:t>
    </dgm:pt>
    <dgm:pt modelId="{D33E9940-DAF2-4228-8B1B-4885F230666D}" type="sibTrans" cxnId="{F2231092-3B12-4CAF-B50C-556DAB854A74}">
      <dgm:prSet/>
      <dgm:spPr/>
      <dgm:t>
        <a:bodyPr/>
        <a:lstStyle/>
        <a:p>
          <a:endParaRPr lang="ru-RU"/>
        </a:p>
      </dgm:t>
    </dgm:pt>
    <dgm:pt modelId="{9F80A32E-B266-4497-BD04-B918F6537FDF}">
      <dgm:prSet phldrT="[Текст]" custT="1"/>
      <dgm:spPr/>
      <dgm:t>
        <a:bodyPr/>
        <a:lstStyle/>
        <a:p>
          <a:pPr algn="ctr"/>
          <a:r>
            <a:rPr lang="ru-RU" altLang="ru-RU" sz="1600" b="1" i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Приоритетные направления при организации учебного процесса:     </a:t>
          </a:r>
        </a:p>
        <a:p>
          <a:pPr algn="l"/>
          <a:r>
            <a:rPr lang="ru-RU" altLang="ru-RU" sz="1600" b="1" i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 Изучение и учет индивидуальных особенностей подростков</a:t>
          </a:r>
          <a:br>
            <a:rPr lang="ru-RU" altLang="ru-RU" sz="1600" b="1" i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altLang="ru-RU" sz="1600" b="1" i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2. Управление деятельностью учащихся</a:t>
          </a:r>
          <a:br>
            <a:rPr lang="ru-RU" altLang="ru-RU" sz="1600" b="1" i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altLang="ru-RU" sz="1600" b="1" i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3. Активизация самостоятельной познавательной деятельности учащихся</a:t>
          </a:r>
          <a:endParaRPr lang="ru-RU" altLang="ru-RU" sz="1600" b="1" i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BAD7509-22A5-49EA-9EC9-9F0C24092653}" type="parTrans" cxnId="{6E5F77C6-83A2-411D-83B0-1BD3BF13F330}">
      <dgm:prSet/>
      <dgm:spPr/>
      <dgm:t>
        <a:bodyPr/>
        <a:lstStyle/>
        <a:p>
          <a:endParaRPr lang="ru-RU"/>
        </a:p>
      </dgm:t>
    </dgm:pt>
    <dgm:pt modelId="{09F532C2-685A-4813-A718-4EEC3A6C3C4B}" type="sibTrans" cxnId="{6E5F77C6-83A2-411D-83B0-1BD3BF13F330}">
      <dgm:prSet/>
      <dgm:spPr/>
      <dgm:t>
        <a:bodyPr/>
        <a:lstStyle/>
        <a:p>
          <a:endParaRPr lang="ru-RU"/>
        </a:p>
      </dgm:t>
    </dgm:pt>
    <dgm:pt modelId="{9334DC23-3FB0-4348-A3DD-A56FD365B71E}">
      <dgm:prSet phldrT="[Текст]" custT="1"/>
      <dgm:spPr/>
      <dgm:t>
        <a:bodyPr/>
        <a:lstStyle/>
        <a:p>
          <a:r>
            <a:rPr lang="ru-RU" altLang="ru-RU" sz="18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 основе обучения - сотрудничество детей, что дает возможность органично сочетать обучение и воспитание </a:t>
          </a:r>
          <a:endParaRPr lang="ru-RU" altLang="ru-RU" sz="18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0758FD0-23D6-42D7-A685-72EB18F7151F}" type="parTrans" cxnId="{7D29AE1A-3E2D-472D-8952-302EA7207363}">
      <dgm:prSet/>
      <dgm:spPr/>
      <dgm:t>
        <a:bodyPr/>
        <a:lstStyle/>
        <a:p>
          <a:endParaRPr lang="ru-RU"/>
        </a:p>
      </dgm:t>
    </dgm:pt>
    <dgm:pt modelId="{4ED9D82C-7FB1-44BE-8EEB-1A5B7CAB7880}" type="sibTrans" cxnId="{7D29AE1A-3E2D-472D-8952-302EA7207363}">
      <dgm:prSet/>
      <dgm:spPr/>
      <dgm:t>
        <a:bodyPr/>
        <a:lstStyle/>
        <a:p>
          <a:endParaRPr lang="ru-RU"/>
        </a:p>
      </dgm:t>
    </dgm:pt>
    <dgm:pt modelId="{2EE40811-29AE-4B44-AD36-C0FD2DB8E9BE}">
      <dgm:prSet phldrT="[Текст]" custT="1"/>
      <dgm:spPr/>
      <dgm:t>
        <a:bodyPr/>
        <a:lstStyle/>
        <a:p>
          <a:r>
            <a:rPr lang="ru-RU" altLang="ru-RU" sz="18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Свобода выбора </a:t>
          </a:r>
          <a:br>
            <a:rPr lang="ru-RU" altLang="ru-RU" sz="18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altLang="ru-RU" sz="18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 определении темпа, траектории продвижения в изучении предмета (при существенных различиях в индивидуальных учебных возможностях детей)</a:t>
          </a:r>
          <a:endParaRPr lang="ru-RU" altLang="ru-RU" sz="18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7671C3D-37F0-4BBE-8379-AAEC3A7A6F63}" type="parTrans" cxnId="{1E983EFC-336B-459E-B430-CB255F2C09B2}">
      <dgm:prSet/>
      <dgm:spPr/>
      <dgm:t>
        <a:bodyPr/>
        <a:lstStyle/>
        <a:p>
          <a:endParaRPr lang="ru-RU"/>
        </a:p>
      </dgm:t>
    </dgm:pt>
    <dgm:pt modelId="{29AC6C69-2460-49D2-A98F-4F1E4E7DC3AA}" type="sibTrans" cxnId="{1E983EFC-336B-459E-B430-CB255F2C09B2}">
      <dgm:prSet/>
      <dgm:spPr/>
      <dgm:t>
        <a:bodyPr/>
        <a:lstStyle/>
        <a:p>
          <a:endParaRPr lang="ru-RU"/>
        </a:p>
      </dgm:t>
    </dgm:pt>
    <dgm:pt modelId="{0B8BD345-F313-4A2D-8728-C7588C3FF6C5}">
      <dgm:prSet phldrT="[Текст]" custT="1"/>
      <dgm:spPr/>
      <dgm:t>
        <a:bodyPr/>
        <a:lstStyle/>
        <a:p>
          <a:pPr algn="l"/>
          <a:r>
            <a:rPr lang="ru-RU" altLang="ru-RU" sz="1400" b="1" i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 </a:t>
          </a:r>
          <a:r>
            <a:rPr lang="ru-RU" altLang="ru-RU" sz="1600" b="1" i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Изменение содержания физкультурно-оздоровительной деятельности в               соответствии с запросами учащихся;      </a:t>
          </a:r>
        </a:p>
        <a:p>
          <a:pPr algn="l"/>
          <a:r>
            <a:rPr lang="ru-RU" altLang="ru-RU" sz="1600" b="1" i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2. Реализация широких возможностей  РВО  </a:t>
          </a:r>
          <a:br>
            <a:rPr lang="ru-RU" altLang="ru-RU" sz="1600" b="1" i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altLang="ru-RU" sz="1600" b="1" i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 решении задачи социализации; </a:t>
          </a:r>
        </a:p>
        <a:p>
          <a:pPr algn="l"/>
          <a:r>
            <a:rPr lang="ru-RU" altLang="ru-RU" sz="1600" b="1" i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3. Совершенствование структурных    подразделений,   программ.</a:t>
          </a:r>
          <a:endParaRPr lang="ru-RU" altLang="ru-RU" sz="1600" b="1" i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8DF016A-2FEC-456A-B28C-EF7525ADE9DB}" type="parTrans" cxnId="{E17B1623-9519-4835-BD21-BFA5F8EFC744}">
      <dgm:prSet/>
      <dgm:spPr/>
      <dgm:t>
        <a:bodyPr/>
        <a:lstStyle/>
        <a:p>
          <a:endParaRPr lang="ru-RU"/>
        </a:p>
      </dgm:t>
    </dgm:pt>
    <dgm:pt modelId="{2AEEF183-EC3A-4355-B527-D6A32F8A6CED}" type="sibTrans" cxnId="{E17B1623-9519-4835-BD21-BFA5F8EFC744}">
      <dgm:prSet/>
      <dgm:spPr/>
      <dgm:t>
        <a:bodyPr/>
        <a:lstStyle/>
        <a:p>
          <a:endParaRPr lang="ru-RU"/>
        </a:p>
      </dgm:t>
    </dgm:pt>
    <dgm:pt modelId="{A51ED3A7-F52C-44FC-A414-0C31EA8819E7}">
      <dgm:prSet phldrT="[Текст]" custT="1"/>
      <dgm:spPr/>
      <dgm:t>
        <a:bodyPr/>
        <a:lstStyle/>
        <a:p>
          <a:r>
            <a:rPr lang="ru-RU" alt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Реализация собственного </a:t>
          </a:r>
          <a:r>
            <a:rPr lang="ru-RU" altLang="ru-RU" sz="1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проекта</a:t>
          </a:r>
          <a:r>
            <a:rPr lang="ru-RU" alt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altLang="ru-RU" sz="1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«Создание системы физкультурно-оздоровительной деятельности в рамках разновозрастного взаимодействия»</a:t>
          </a:r>
          <a:endParaRPr lang="ru-RU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8448465-8EC3-4A8C-816C-C787A7CBE8CC}" type="parTrans" cxnId="{043678B8-4F98-461F-B90E-01EB55A34743}">
      <dgm:prSet/>
      <dgm:spPr/>
      <dgm:t>
        <a:bodyPr/>
        <a:lstStyle/>
        <a:p>
          <a:endParaRPr lang="ru-RU"/>
        </a:p>
      </dgm:t>
    </dgm:pt>
    <dgm:pt modelId="{04916F70-4248-4A55-B482-6392B085EE73}" type="sibTrans" cxnId="{043678B8-4F98-461F-B90E-01EB55A34743}">
      <dgm:prSet/>
      <dgm:spPr/>
      <dgm:t>
        <a:bodyPr/>
        <a:lstStyle/>
        <a:p>
          <a:endParaRPr lang="ru-RU"/>
        </a:p>
      </dgm:t>
    </dgm:pt>
    <dgm:pt modelId="{EA0D6E9A-6253-4D7F-8D59-F81DB82CB41D}">
      <dgm:prSet phldrT="[Текст]" custT="1"/>
      <dgm:spPr/>
      <dgm:t>
        <a:bodyPr/>
        <a:lstStyle/>
        <a:p>
          <a:r>
            <a:rPr lang="ru-RU" altLang="ru-RU" sz="1800" b="1" i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Деятельность в соответствии с приоритетными направлениями модернизации образования</a:t>
          </a:r>
          <a:endParaRPr lang="ru-RU" altLang="ru-RU" sz="1800" b="1" i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7EA7A20-0619-4982-BA46-FF217CA48AD5}" type="parTrans" cxnId="{EBD475E1-454D-4345-BE84-482A222438C6}">
      <dgm:prSet/>
      <dgm:spPr/>
      <dgm:t>
        <a:bodyPr/>
        <a:lstStyle/>
        <a:p>
          <a:endParaRPr lang="ru-RU"/>
        </a:p>
      </dgm:t>
    </dgm:pt>
    <dgm:pt modelId="{08B824D7-BDAE-498B-9F78-04936908E27A}" type="sibTrans" cxnId="{EBD475E1-454D-4345-BE84-482A222438C6}">
      <dgm:prSet/>
      <dgm:spPr/>
      <dgm:t>
        <a:bodyPr/>
        <a:lstStyle/>
        <a:p>
          <a:endParaRPr lang="ru-RU"/>
        </a:p>
      </dgm:t>
    </dgm:pt>
    <dgm:pt modelId="{419CA9A8-14B9-44B8-8DAE-02C47FA3EE2E}" type="pres">
      <dgm:prSet presAssocID="{C381188A-0F0C-4C73-9FF0-66FB8F47CF7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BB997F8-51A6-4A64-9632-0407900C9DD2}" type="pres">
      <dgm:prSet presAssocID="{2C262066-F15F-418D-AACC-3EC29850A2F2}" presName="centerShape" presStyleLbl="node0" presStyleIdx="0" presStyleCnt="1" custScaleX="193316" custScaleY="106326"/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A3D65090-50FF-4FAA-9720-2E6B59E0A75B}" type="pres">
      <dgm:prSet presAssocID="{5BAD7509-22A5-49EA-9EC9-9F0C24092653}" presName="parTrans" presStyleLbl="sibTrans2D1" presStyleIdx="0" presStyleCnt="6"/>
      <dgm:spPr/>
      <dgm:t>
        <a:bodyPr/>
        <a:lstStyle/>
        <a:p>
          <a:endParaRPr lang="ru-RU"/>
        </a:p>
      </dgm:t>
    </dgm:pt>
    <dgm:pt modelId="{57B9CA59-AA49-4A8D-AAC5-84EF6B2A5A8F}" type="pres">
      <dgm:prSet presAssocID="{5BAD7509-22A5-49EA-9EC9-9F0C24092653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E715BC14-C49C-4174-B7B7-76221727D994}" type="pres">
      <dgm:prSet presAssocID="{9F80A32E-B266-4497-BD04-B918F6537FDF}" presName="node" presStyleLbl="node1" presStyleIdx="0" presStyleCnt="6" custScaleX="289682" custScaleY="116473" custRadScaleRad="100043" custRadScaleInc="-557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10019FD2-8DD7-442B-A9DC-040759AA71B7}" type="pres">
      <dgm:prSet presAssocID="{50758FD0-23D6-42D7-A685-72EB18F7151F}" presName="parTrans" presStyleLbl="sibTrans2D1" presStyleIdx="1" presStyleCnt="6"/>
      <dgm:spPr/>
      <dgm:t>
        <a:bodyPr/>
        <a:lstStyle/>
        <a:p>
          <a:endParaRPr lang="ru-RU"/>
        </a:p>
      </dgm:t>
    </dgm:pt>
    <dgm:pt modelId="{F4DF392E-46B9-4380-905A-6B307CE36E59}" type="pres">
      <dgm:prSet presAssocID="{50758FD0-23D6-42D7-A685-72EB18F7151F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FB1C9211-DC36-4722-BF49-3A4C825AF091}" type="pres">
      <dgm:prSet presAssocID="{9334DC23-3FB0-4348-A3DD-A56FD365B71E}" presName="node" presStyleLbl="node1" presStyleIdx="1" presStyleCnt="6" custScaleX="179044" custScaleY="159576" custRadScaleRad="215789" custRadScaleInc="2853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8573FD54-6D21-4EF6-907A-34717BB95B42}" type="pres">
      <dgm:prSet presAssocID="{87671C3D-37F0-4BBE-8379-AAEC3A7A6F63}" presName="parTrans" presStyleLbl="sibTrans2D1" presStyleIdx="2" presStyleCnt="6" custLinFactNeighborX="8761" custLinFactNeighborY="3272"/>
      <dgm:spPr/>
      <dgm:t>
        <a:bodyPr/>
        <a:lstStyle/>
        <a:p>
          <a:endParaRPr lang="ru-RU"/>
        </a:p>
      </dgm:t>
    </dgm:pt>
    <dgm:pt modelId="{E1B4BB2A-7643-4B8F-BF11-79BBA654D54D}" type="pres">
      <dgm:prSet presAssocID="{87671C3D-37F0-4BBE-8379-AAEC3A7A6F63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E757E112-F87C-4E95-8E20-45B3EE0543D0}" type="pres">
      <dgm:prSet presAssocID="{2EE40811-29AE-4B44-AD36-C0FD2DB8E9BE}" presName="node" presStyleLbl="node1" presStyleIdx="2" presStyleCnt="6" custScaleX="186816" custScaleY="167166" custRadScaleRad="209822" custRadScaleInc="-3011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A4B88CFE-EE24-4C60-928C-176D9A8216E6}" type="pres">
      <dgm:prSet presAssocID="{08DF016A-2FEC-456A-B28C-EF7525ADE9DB}" presName="parTrans" presStyleLbl="sibTrans2D1" presStyleIdx="3" presStyleCnt="6"/>
      <dgm:spPr/>
      <dgm:t>
        <a:bodyPr/>
        <a:lstStyle/>
        <a:p>
          <a:endParaRPr lang="ru-RU"/>
        </a:p>
      </dgm:t>
    </dgm:pt>
    <dgm:pt modelId="{F78C53C0-A516-4259-962D-0D4F9D9BD277}" type="pres">
      <dgm:prSet presAssocID="{08DF016A-2FEC-456A-B28C-EF7525ADE9DB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FA8A9F11-E580-44E9-9437-890FCB9D18A5}" type="pres">
      <dgm:prSet presAssocID="{0B8BD345-F313-4A2D-8728-C7588C3FF6C5}" presName="node" presStyleLbl="node1" presStyleIdx="3" presStyleCnt="6" custScaleX="289742" custScaleY="115138" custRadScaleRad="99626" custRadScaleInc="559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390B409B-8B3C-41BD-AA33-BFBD39ADB87E}" type="pres">
      <dgm:prSet presAssocID="{67EA7A20-0619-4982-BA46-FF217CA48AD5}" presName="parTrans" presStyleLbl="sibTrans2D1" presStyleIdx="4" presStyleCnt="6" custLinFactNeighborX="-5879" custLinFactNeighborY="-14724"/>
      <dgm:spPr/>
      <dgm:t>
        <a:bodyPr/>
        <a:lstStyle/>
        <a:p>
          <a:endParaRPr lang="ru-RU"/>
        </a:p>
      </dgm:t>
    </dgm:pt>
    <dgm:pt modelId="{36401223-AC25-48BA-9684-04D3C80389C3}" type="pres">
      <dgm:prSet presAssocID="{67EA7A20-0619-4982-BA46-FF217CA48AD5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D508FFA5-B9E8-46E5-A0AF-376C1FF1542F}" type="pres">
      <dgm:prSet presAssocID="{EA0D6E9A-6253-4D7F-8D59-F81DB82CB41D}" presName="node" presStyleLbl="node1" presStyleIdx="4" presStyleCnt="6" custScaleX="175472" custScaleY="136591" custRadScaleRad="223788" custRadScaleInc="2467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4B568EDD-4EF9-478B-9FD6-C439F89532D9}" type="pres">
      <dgm:prSet presAssocID="{98448465-8EC3-4A8C-816C-C787A7CBE8CC}" presName="parTrans" presStyleLbl="sibTrans2D1" presStyleIdx="5" presStyleCnt="6"/>
      <dgm:spPr/>
      <dgm:t>
        <a:bodyPr/>
        <a:lstStyle/>
        <a:p>
          <a:endParaRPr lang="ru-RU"/>
        </a:p>
      </dgm:t>
    </dgm:pt>
    <dgm:pt modelId="{C4B06294-A157-4631-995F-D19A2322A1BE}" type="pres">
      <dgm:prSet presAssocID="{98448465-8EC3-4A8C-816C-C787A7CBE8CC}" presName="connectorText" presStyleLbl="sibTrans2D1" presStyleIdx="5" presStyleCnt="6"/>
      <dgm:spPr/>
      <dgm:t>
        <a:bodyPr/>
        <a:lstStyle/>
        <a:p>
          <a:endParaRPr lang="ru-RU"/>
        </a:p>
      </dgm:t>
    </dgm:pt>
    <dgm:pt modelId="{40B37C38-8DC4-4664-AA92-47204A06F3CF}" type="pres">
      <dgm:prSet presAssocID="{A51ED3A7-F52C-44FC-A414-0C31EA8819E7}" presName="node" presStyleLbl="node1" presStyleIdx="5" presStyleCnt="6" custScaleX="175068" custScaleY="156018" custRadScaleRad="205245" custRadScaleInc="-2333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EF7673FA-15DC-48A8-9A4C-95FD354A8715}" type="presOf" srcId="{5BAD7509-22A5-49EA-9EC9-9F0C24092653}" destId="{57B9CA59-AA49-4A8D-AAC5-84EF6B2A5A8F}" srcOrd="1" destOrd="0" presId="urn:microsoft.com/office/officeart/2005/8/layout/radial5"/>
    <dgm:cxn modelId="{6E5F77C6-83A2-411D-83B0-1BD3BF13F330}" srcId="{2C262066-F15F-418D-AACC-3EC29850A2F2}" destId="{9F80A32E-B266-4497-BD04-B918F6537FDF}" srcOrd="0" destOrd="0" parTransId="{5BAD7509-22A5-49EA-9EC9-9F0C24092653}" sibTransId="{09F532C2-685A-4813-A718-4EEC3A6C3C4B}"/>
    <dgm:cxn modelId="{75DAF225-C08D-4A2B-9E60-8EF9315D7F9E}" type="presOf" srcId="{0B8BD345-F313-4A2D-8728-C7588C3FF6C5}" destId="{FA8A9F11-E580-44E9-9437-890FCB9D18A5}" srcOrd="0" destOrd="0" presId="urn:microsoft.com/office/officeart/2005/8/layout/radial5"/>
    <dgm:cxn modelId="{4020C605-1393-4181-9823-FE39C5DA091C}" type="presOf" srcId="{C381188A-0F0C-4C73-9FF0-66FB8F47CF70}" destId="{419CA9A8-14B9-44B8-8DAE-02C47FA3EE2E}" srcOrd="0" destOrd="0" presId="urn:microsoft.com/office/officeart/2005/8/layout/radial5"/>
    <dgm:cxn modelId="{DE360AAE-BE71-4634-AEBD-4BEF7ADE3541}" type="presOf" srcId="{EA0D6E9A-6253-4D7F-8D59-F81DB82CB41D}" destId="{D508FFA5-B9E8-46E5-A0AF-376C1FF1542F}" srcOrd="0" destOrd="0" presId="urn:microsoft.com/office/officeart/2005/8/layout/radial5"/>
    <dgm:cxn modelId="{0B33A399-B56B-4C22-9F96-E756AB0D9C90}" type="presOf" srcId="{98448465-8EC3-4A8C-816C-C787A7CBE8CC}" destId="{C4B06294-A157-4631-995F-D19A2322A1BE}" srcOrd="1" destOrd="0" presId="urn:microsoft.com/office/officeart/2005/8/layout/radial5"/>
    <dgm:cxn modelId="{EBD475E1-454D-4345-BE84-482A222438C6}" srcId="{2C262066-F15F-418D-AACC-3EC29850A2F2}" destId="{EA0D6E9A-6253-4D7F-8D59-F81DB82CB41D}" srcOrd="4" destOrd="0" parTransId="{67EA7A20-0619-4982-BA46-FF217CA48AD5}" sibTransId="{08B824D7-BDAE-498B-9F78-04936908E27A}"/>
    <dgm:cxn modelId="{F2BD8ACE-322A-4C5E-B415-628D41879F90}" type="presOf" srcId="{67EA7A20-0619-4982-BA46-FF217CA48AD5}" destId="{390B409B-8B3C-41BD-AA33-BFBD39ADB87E}" srcOrd="0" destOrd="0" presId="urn:microsoft.com/office/officeart/2005/8/layout/radial5"/>
    <dgm:cxn modelId="{BC10776E-19BD-49C6-96D7-112B098705D8}" type="presOf" srcId="{87671C3D-37F0-4BBE-8379-AAEC3A7A6F63}" destId="{E1B4BB2A-7643-4B8F-BF11-79BBA654D54D}" srcOrd="1" destOrd="0" presId="urn:microsoft.com/office/officeart/2005/8/layout/radial5"/>
    <dgm:cxn modelId="{C3F806F4-363D-4C10-A592-566E10EF9638}" type="presOf" srcId="{5BAD7509-22A5-49EA-9EC9-9F0C24092653}" destId="{A3D65090-50FF-4FAA-9720-2E6B59E0A75B}" srcOrd="0" destOrd="0" presId="urn:microsoft.com/office/officeart/2005/8/layout/radial5"/>
    <dgm:cxn modelId="{FD684E9C-CD43-46C5-B36A-DB90B662B123}" type="presOf" srcId="{9334DC23-3FB0-4348-A3DD-A56FD365B71E}" destId="{FB1C9211-DC36-4722-BF49-3A4C825AF091}" srcOrd="0" destOrd="0" presId="urn:microsoft.com/office/officeart/2005/8/layout/radial5"/>
    <dgm:cxn modelId="{043678B8-4F98-461F-B90E-01EB55A34743}" srcId="{2C262066-F15F-418D-AACC-3EC29850A2F2}" destId="{A51ED3A7-F52C-44FC-A414-0C31EA8819E7}" srcOrd="5" destOrd="0" parTransId="{98448465-8EC3-4A8C-816C-C787A7CBE8CC}" sibTransId="{04916F70-4248-4A55-B482-6392B085EE73}"/>
    <dgm:cxn modelId="{3DE6314B-CD0D-4060-85EC-D314B76DE730}" type="presOf" srcId="{50758FD0-23D6-42D7-A685-72EB18F7151F}" destId="{F4DF392E-46B9-4380-905A-6B307CE36E59}" srcOrd="1" destOrd="0" presId="urn:microsoft.com/office/officeart/2005/8/layout/radial5"/>
    <dgm:cxn modelId="{E17B1623-9519-4835-BD21-BFA5F8EFC744}" srcId="{2C262066-F15F-418D-AACC-3EC29850A2F2}" destId="{0B8BD345-F313-4A2D-8728-C7588C3FF6C5}" srcOrd="3" destOrd="0" parTransId="{08DF016A-2FEC-456A-B28C-EF7525ADE9DB}" sibTransId="{2AEEF183-EC3A-4355-B527-D6A32F8A6CED}"/>
    <dgm:cxn modelId="{B6E3330D-857D-4828-87DC-51B4560DDEA1}" type="presOf" srcId="{2EE40811-29AE-4B44-AD36-C0FD2DB8E9BE}" destId="{E757E112-F87C-4E95-8E20-45B3EE0543D0}" srcOrd="0" destOrd="0" presId="urn:microsoft.com/office/officeart/2005/8/layout/radial5"/>
    <dgm:cxn modelId="{341AD3E3-AC17-463E-8686-C865FFDD5A28}" type="presOf" srcId="{A51ED3A7-F52C-44FC-A414-0C31EA8819E7}" destId="{40B37C38-8DC4-4664-AA92-47204A06F3CF}" srcOrd="0" destOrd="0" presId="urn:microsoft.com/office/officeart/2005/8/layout/radial5"/>
    <dgm:cxn modelId="{5BD116B8-7C48-474C-A600-2DF66DDFCDD2}" type="presOf" srcId="{9F80A32E-B266-4497-BD04-B918F6537FDF}" destId="{E715BC14-C49C-4174-B7B7-76221727D994}" srcOrd="0" destOrd="0" presId="urn:microsoft.com/office/officeart/2005/8/layout/radial5"/>
    <dgm:cxn modelId="{7D29AE1A-3E2D-472D-8952-302EA7207363}" srcId="{2C262066-F15F-418D-AACC-3EC29850A2F2}" destId="{9334DC23-3FB0-4348-A3DD-A56FD365B71E}" srcOrd="1" destOrd="0" parTransId="{50758FD0-23D6-42D7-A685-72EB18F7151F}" sibTransId="{4ED9D82C-7FB1-44BE-8EEB-1A5B7CAB7880}"/>
    <dgm:cxn modelId="{ACF0722E-F535-47D3-89C3-16E36C23B38C}" type="presOf" srcId="{08DF016A-2FEC-456A-B28C-EF7525ADE9DB}" destId="{F78C53C0-A516-4259-962D-0D4F9D9BD277}" srcOrd="1" destOrd="0" presId="urn:microsoft.com/office/officeart/2005/8/layout/radial5"/>
    <dgm:cxn modelId="{1E983EFC-336B-459E-B430-CB255F2C09B2}" srcId="{2C262066-F15F-418D-AACC-3EC29850A2F2}" destId="{2EE40811-29AE-4B44-AD36-C0FD2DB8E9BE}" srcOrd="2" destOrd="0" parTransId="{87671C3D-37F0-4BBE-8379-AAEC3A7A6F63}" sibTransId="{29AC6C69-2460-49D2-A98F-4F1E4E7DC3AA}"/>
    <dgm:cxn modelId="{95043BBC-3E0A-4ABD-8AA6-972BCB27248C}" type="presOf" srcId="{08DF016A-2FEC-456A-B28C-EF7525ADE9DB}" destId="{A4B88CFE-EE24-4C60-928C-176D9A8216E6}" srcOrd="0" destOrd="0" presId="urn:microsoft.com/office/officeart/2005/8/layout/radial5"/>
    <dgm:cxn modelId="{F2231092-3B12-4CAF-B50C-556DAB854A74}" srcId="{C381188A-0F0C-4C73-9FF0-66FB8F47CF70}" destId="{2C262066-F15F-418D-AACC-3EC29850A2F2}" srcOrd="0" destOrd="0" parTransId="{89AE1E7D-8EB8-4B77-9C8C-FA6AC40CC361}" sibTransId="{D33E9940-DAF2-4228-8B1B-4885F230666D}"/>
    <dgm:cxn modelId="{ECDFB1AE-96D9-4728-B5A2-C07528DA73B0}" type="presOf" srcId="{98448465-8EC3-4A8C-816C-C787A7CBE8CC}" destId="{4B568EDD-4EF9-478B-9FD6-C439F89532D9}" srcOrd="0" destOrd="0" presId="urn:microsoft.com/office/officeart/2005/8/layout/radial5"/>
    <dgm:cxn modelId="{DAE42422-C1B3-42A4-AE18-DF59D23B0C15}" type="presOf" srcId="{67EA7A20-0619-4982-BA46-FF217CA48AD5}" destId="{36401223-AC25-48BA-9684-04D3C80389C3}" srcOrd="1" destOrd="0" presId="urn:microsoft.com/office/officeart/2005/8/layout/radial5"/>
    <dgm:cxn modelId="{12E3653E-985A-4D65-A935-F6416BB82080}" type="presOf" srcId="{87671C3D-37F0-4BBE-8379-AAEC3A7A6F63}" destId="{8573FD54-6D21-4EF6-907A-34717BB95B42}" srcOrd="0" destOrd="0" presId="urn:microsoft.com/office/officeart/2005/8/layout/radial5"/>
    <dgm:cxn modelId="{023EFD28-E94E-40AF-A174-DAE95B542A0D}" type="presOf" srcId="{2C262066-F15F-418D-AACC-3EC29850A2F2}" destId="{6BB997F8-51A6-4A64-9632-0407900C9DD2}" srcOrd="0" destOrd="0" presId="urn:microsoft.com/office/officeart/2005/8/layout/radial5"/>
    <dgm:cxn modelId="{23CAD894-819C-401C-8735-107946BDD3C6}" type="presOf" srcId="{50758FD0-23D6-42D7-A685-72EB18F7151F}" destId="{10019FD2-8DD7-442B-A9DC-040759AA71B7}" srcOrd="0" destOrd="0" presId="urn:microsoft.com/office/officeart/2005/8/layout/radial5"/>
    <dgm:cxn modelId="{E26B2299-2B2C-43C5-A8D8-EF8813C3ABEB}" type="presParOf" srcId="{419CA9A8-14B9-44B8-8DAE-02C47FA3EE2E}" destId="{6BB997F8-51A6-4A64-9632-0407900C9DD2}" srcOrd="0" destOrd="0" presId="urn:microsoft.com/office/officeart/2005/8/layout/radial5"/>
    <dgm:cxn modelId="{BE165A5F-FD28-43C1-956A-7CBFADC17D79}" type="presParOf" srcId="{419CA9A8-14B9-44B8-8DAE-02C47FA3EE2E}" destId="{A3D65090-50FF-4FAA-9720-2E6B59E0A75B}" srcOrd="1" destOrd="0" presId="urn:microsoft.com/office/officeart/2005/8/layout/radial5"/>
    <dgm:cxn modelId="{82DEEBCE-1392-4B34-8DB5-17EF0E82331C}" type="presParOf" srcId="{A3D65090-50FF-4FAA-9720-2E6B59E0A75B}" destId="{57B9CA59-AA49-4A8D-AAC5-84EF6B2A5A8F}" srcOrd="0" destOrd="0" presId="urn:microsoft.com/office/officeart/2005/8/layout/radial5"/>
    <dgm:cxn modelId="{FA357923-B8DF-49A9-B4EE-324E90323C79}" type="presParOf" srcId="{419CA9A8-14B9-44B8-8DAE-02C47FA3EE2E}" destId="{E715BC14-C49C-4174-B7B7-76221727D994}" srcOrd="2" destOrd="0" presId="urn:microsoft.com/office/officeart/2005/8/layout/radial5"/>
    <dgm:cxn modelId="{958F3E46-19E9-4F38-B8AB-0322EC20F5C0}" type="presParOf" srcId="{419CA9A8-14B9-44B8-8DAE-02C47FA3EE2E}" destId="{10019FD2-8DD7-442B-A9DC-040759AA71B7}" srcOrd="3" destOrd="0" presId="urn:microsoft.com/office/officeart/2005/8/layout/radial5"/>
    <dgm:cxn modelId="{256E012A-7067-4098-B3CB-858C32EF4B7C}" type="presParOf" srcId="{10019FD2-8DD7-442B-A9DC-040759AA71B7}" destId="{F4DF392E-46B9-4380-905A-6B307CE36E59}" srcOrd="0" destOrd="0" presId="urn:microsoft.com/office/officeart/2005/8/layout/radial5"/>
    <dgm:cxn modelId="{860A5679-E06E-418A-8125-0740E8AC8600}" type="presParOf" srcId="{419CA9A8-14B9-44B8-8DAE-02C47FA3EE2E}" destId="{FB1C9211-DC36-4722-BF49-3A4C825AF091}" srcOrd="4" destOrd="0" presId="urn:microsoft.com/office/officeart/2005/8/layout/radial5"/>
    <dgm:cxn modelId="{B7437FBE-D7BA-455F-9FF7-D18B65E3044E}" type="presParOf" srcId="{419CA9A8-14B9-44B8-8DAE-02C47FA3EE2E}" destId="{8573FD54-6D21-4EF6-907A-34717BB95B42}" srcOrd="5" destOrd="0" presId="urn:microsoft.com/office/officeart/2005/8/layout/radial5"/>
    <dgm:cxn modelId="{66BADAAB-FB27-4D55-B5EB-51ADBB8AE0F1}" type="presParOf" srcId="{8573FD54-6D21-4EF6-907A-34717BB95B42}" destId="{E1B4BB2A-7643-4B8F-BF11-79BBA654D54D}" srcOrd="0" destOrd="0" presId="urn:microsoft.com/office/officeart/2005/8/layout/radial5"/>
    <dgm:cxn modelId="{E19075A7-11CA-4138-AEC2-E5E3CCE46593}" type="presParOf" srcId="{419CA9A8-14B9-44B8-8DAE-02C47FA3EE2E}" destId="{E757E112-F87C-4E95-8E20-45B3EE0543D0}" srcOrd="6" destOrd="0" presId="urn:microsoft.com/office/officeart/2005/8/layout/radial5"/>
    <dgm:cxn modelId="{718DE8FD-0500-4CA4-A00B-30972623CFE8}" type="presParOf" srcId="{419CA9A8-14B9-44B8-8DAE-02C47FA3EE2E}" destId="{A4B88CFE-EE24-4C60-928C-176D9A8216E6}" srcOrd="7" destOrd="0" presId="urn:microsoft.com/office/officeart/2005/8/layout/radial5"/>
    <dgm:cxn modelId="{42B7ED65-597D-4D90-B95A-4F3FDD31E247}" type="presParOf" srcId="{A4B88CFE-EE24-4C60-928C-176D9A8216E6}" destId="{F78C53C0-A516-4259-962D-0D4F9D9BD277}" srcOrd="0" destOrd="0" presId="urn:microsoft.com/office/officeart/2005/8/layout/radial5"/>
    <dgm:cxn modelId="{F06A572D-723B-4D82-B4B6-2D32F9F3C1E1}" type="presParOf" srcId="{419CA9A8-14B9-44B8-8DAE-02C47FA3EE2E}" destId="{FA8A9F11-E580-44E9-9437-890FCB9D18A5}" srcOrd="8" destOrd="0" presId="urn:microsoft.com/office/officeart/2005/8/layout/radial5"/>
    <dgm:cxn modelId="{B6B7BFFD-03AF-4ACD-B893-A37E2040A657}" type="presParOf" srcId="{419CA9A8-14B9-44B8-8DAE-02C47FA3EE2E}" destId="{390B409B-8B3C-41BD-AA33-BFBD39ADB87E}" srcOrd="9" destOrd="0" presId="urn:microsoft.com/office/officeart/2005/8/layout/radial5"/>
    <dgm:cxn modelId="{38C9EE69-F627-479F-AD0D-6755A87AD9CB}" type="presParOf" srcId="{390B409B-8B3C-41BD-AA33-BFBD39ADB87E}" destId="{36401223-AC25-48BA-9684-04D3C80389C3}" srcOrd="0" destOrd="0" presId="urn:microsoft.com/office/officeart/2005/8/layout/radial5"/>
    <dgm:cxn modelId="{E543B861-5A45-42A3-82AD-0B9AE93BF783}" type="presParOf" srcId="{419CA9A8-14B9-44B8-8DAE-02C47FA3EE2E}" destId="{D508FFA5-B9E8-46E5-A0AF-376C1FF1542F}" srcOrd="10" destOrd="0" presId="urn:microsoft.com/office/officeart/2005/8/layout/radial5"/>
    <dgm:cxn modelId="{CBEBF84A-6102-46CB-91A0-BEA768B8DEA8}" type="presParOf" srcId="{419CA9A8-14B9-44B8-8DAE-02C47FA3EE2E}" destId="{4B568EDD-4EF9-478B-9FD6-C439F89532D9}" srcOrd="11" destOrd="0" presId="urn:microsoft.com/office/officeart/2005/8/layout/radial5"/>
    <dgm:cxn modelId="{A7E184D2-52AB-4561-AB6A-9AD625CE6A64}" type="presParOf" srcId="{4B568EDD-4EF9-478B-9FD6-C439F89532D9}" destId="{C4B06294-A157-4631-995F-D19A2322A1BE}" srcOrd="0" destOrd="0" presId="urn:microsoft.com/office/officeart/2005/8/layout/radial5"/>
    <dgm:cxn modelId="{572B2B14-58F2-450B-BE6D-97EBD653900C}" type="presParOf" srcId="{419CA9A8-14B9-44B8-8DAE-02C47FA3EE2E}" destId="{40B37C38-8DC4-4664-AA92-47204A06F3CF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3787A68-BF23-4C8D-B271-E5DCAA3B8EFB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A68A166-9E02-4C1C-8B5B-A0DD8D714677}">
      <dgm:prSet phldrT="[Текст]" custT="1"/>
      <dgm:spPr/>
      <dgm:t>
        <a:bodyPr/>
        <a:lstStyle/>
        <a:p>
          <a:r>
            <a:rPr lang="ru-RU" altLang="ru-RU" sz="1600" b="1" dirty="0" smtClean="0">
              <a:solidFill>
                <a:schemeClr val="bg1"/>
              </a:solidFill>
            </a:rPr>
            <a:t>На занятиях разворачиваются одновременно несколько учебных ситуаций</a:t>
          </a:r>
        </a:p>
      </dgm:t>
    </dgm:pt>
    <dgm:pt modelId="{10DFE331-6D96-47DC-B01A-1A6748B33D5B}" type="parTrans" cxnId="{E6FF65B0-7FFE-4F7B-811F-F84389B436E9}">
      <dgm:prSet/>
      <dgm:spPr/>
      <dgm:t>
        <a:bodyPr/>
        <a:lstStyle/>
        <a:p>
          <a:endParaRPr lang="ru-RU"/>
        </a:p>
      </dgm:t>
    </dgm:pt>
    <dgm:pt modelId="{CFDA374A-FE4A-48EB-A304-B88D147C7FBC}" type="sibTrans" cxnId="{E6FF65B0-7FFE-4F7B-811F-F84389B436E9}">
      <dgm:prSet/>
      <dgm:spPr/>
      <dgm:t>
        <a:bodyPr/>
        <a:lstStyle/>
        <a:p>
          <a:endParaRPr lang="ru-RU"/>
        </a:p>
      </dgm:t>
    </dgm:pt>
    <dgm:pt modelId="{0D351896-8F56-4D40-8447-95BDB2E5EED8}">
      <dgm:prSet phldrT="[Текст]" custT="1"/>
      <dgm:spPr/>
      <dgm:t>
        <a:bodyPr/>
        <a:lstStyle/>
        <a:p>
          <a:r>
            <a:rPr lang="ru-RU" altLang="ru-RU" sz="1600" b="1" dirty="0" smtClean="0">
              <a:solidFill>
                <a:schemeClr val="bg1"/>
              </a:solidFill>
            </a:rPr>
            <a:t>в парах с учителем и другими учениками</a:t>
          </a:r>
        </a:p>
      </dgm:t>
    </dgm:pt>
    <dgm:pt modelId="{5C2EA695-F53A-4F65-99AC-413F3BAC91F5}" type="parTrans" cxnId="{C10461D1-085C-4C05-85DA-7186F802F8FC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492E3FF3-1B08-4AAF-AD1B-5B8A2193F652}" type="sibTrans" cxnId="{C10461D1-085C-4C05-85DA-7186F802F8FC}">
      <dgm:prSet/>
      <dgm:spPr/>
      <dgm:t>
        <a:bodyPr/>
        <a:lstStyle/>
        <a:p>
          <a:endParaRPr lang="ru-RU"/>
        </a:p>
      </dgm:t>
    </dgm:pt>
    <dgm:pt modelId="{631873D6-6D13-4908-8A6D-342E44A3D6F6}">
      <dgm:prSet phldrT="[Текст]" custT="1"/>
      <dgm:spPr/>
      <dgm:t>
        <a:bodyPr/>
        <a:lstStyle/>
        <a:p>
          <a:r>
            <a:rPr lang="ru-RU" altLang="ru-RU" sz="1600" b="1" dirty="0" smtClean="0">
              <a:solidFill>
                <a:schemeClr val="bg1"/>
              </a:solidFill>
            </a:rPr>
            <a:t>фрагменты фронтального взаимодействия </a:t>
          </a:r>
        </a:p>
        <a:p>
          <a:r>
            <a:rPr lang="ru-RU" altLang="ru-RU" sz="1600" b="1" dirty="0" smtClean="0">
              <a:solidFill>
                <a:schemeClr val="bg1"/>
              </a:solidFill>
            </a:rPr>
            <a:t>(как вспомогательные)</a:t>
          </a:r>
        </a:p>
      </dgm:t>
    </dgm:pt>
    <dgm:pt modelId="{9894D778-1F1C-4ACE-AB3B-6294F553E143}" type="parTrans" cxnId="{66FD0290-19EF-46AB-9D15-86400AFD7A54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CD68338B-46F1-4DDC-83A1-9856629BC012}" type="sibTrans" cxnId="{66FD0290-19EF-46AB-9D15-86400AFD7A54}">
      <dgm:prSet/>
      <dgm:spPr/>
      <dgm:t>
        <a:bodyPr/>
        <a:lstStyle/>
        <a:p>
          <a:endParaRPr lang="ru-RU"/>
        </a:p>
      </dgm:t>
    </dgm:pt>
    <dgm:pt modelId="{55774CEE-2E81-4220-AAA2-59A54FE7985B}">
      <dgm:prSet phldrT="[Текст]" custT="1"/>
      <dgm:spPr/>
      <dgm:t>
        <a:bodyPr/>
        <a:lstStyle/>
        <a:p>
          <a:r>
            <a:rPr lang="ru-RU" altLang="ru-RU" sz="1600" b="1" dirty="0" smtClean="0">
              <a:solidFill>
                <a:schemeClr val="bg1"/>
              </a:solidFill>
            </a:rPr>
            <a:t>работа в </a:t>
          </a:r>
          <a:r>
            <a:rPr lang="ru-RU" altLang="ru-RU" sz="1600" b="1" dirty="0" err="1" smtClean="0">
              <a:solidFill>
                <a:schemeClr val="bg1"/>
              </a:solidFill>
            </a:rPr>
            <a:t>микрогруппах</a:t>
          </a:r>
          <a:endParaRPr lang="ru-RU" altLang="ru-RU" sz="1600" b="1" dirty="0" smtClean="0">
            <a:solidFill>
              <a:schemeClr val="bg1"/>
            </a:solidFill>
          </a:endParaRPr>
        </a:p>
        <a:p>
          <a:r>
            <a:rPr lang="ru-RU" altLang="ru-RU" sz="1600" b="1" dirty="0" smtClean="0">
              <a:solidFill>
                <a:schemeClr val="bg1"/>
              </a:solidFill>
            </a:rPr>
            <a:t>(разные позиции, разный возраст)</a:t>
          </a:r>
        </a:p>
      </dgm:t>
    </dgm:pt>
    <dgm:pt modelId="{4999AD36-F7DB-402D-9655-92A87F86AD1B}" type="parTrans" cxnId="{217E2025-596C-4B6B-AA4B-194AF9589FC9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CEDF316C-30A8-4996-A542-244D71115D6F}" type="sibTrans" cxnId="{217E2025-596C-4B6B-AA4B-194AF9589FC9}">
      <dgm:prSet/>
      <dgm:spPr/>
      <dgm:t>
        <a:bodyPr/>
        <a:lstStyle/>
        <a:p>
          <a:endParaRPr lang="ru-RU"/>
        </a:p>
      </dgm:t>
    </dgm:pt>
    <dgm:pt modelId="{807A2467-7909-466F-935E-64A888238010}">
      <dgm:prSet custT="1"/>
      <dgm:spPr/>
      <dgm:t>
        <a:bodyPr/>
        <a:lstStyle/>
        <a:p>
          <a:r>
            <a:rPr lang="ru-RU" altLang="ru-RU" sz="1600" b="1" dirty="0" smtClean="0">
              <a:solidFill>
                <a:schemeClr val="bg1"/>
              </a:solidFill>
            </a:rPr>
            <a:t>индивидуальная работа учащихся</a:t>
          </a:r>
          <a:endParaRPr lang="ru-RU" altLang="ru-RU" sz="1600" dirty="0">
            <a:solidFill>
              <a:schemeClr val="bg1"/>
            </a:solidFill>
          </a:endParaRPr>
        </a:p>
      </dgm:t>
    </dgm:pt>
    <dgm:pt modelId="{A4CE2A0F-C0B2-416B-94F0-54CD976736D4}" type="parTrans" cxnId="{76FA38FD-CAED-48C8-8EF6-068F6AC761CF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DD704D31-17FF-4B44-A4F8-D4119EC124D9}" type="sibTrans" cxnId="{76FA38FD-CAED-48C8-8EF6-068F6AC761CF}">
      <dgm:prSet/>
      <dgm:spPr/>
      <dgm:t>
        <a:bodyPr/>
        <a:lstStyle/>
        <a:p>
          <a:endParaRPr lang="ru-RU"/>
        </a:p>
      </dgm:t>
    </dgm:pt>
    <dgm:pt modelId="{B7655173-BA71-460F-B5B8-0CB47BD10656}" type="pres">
      <dgm:prSet presAssocID="{13787A68-BF23-4C8D-B271-E5DCAA3B8EF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4F3D0C4-84DD-4FED-90FB-E2A998738335}" type="pres">
      <dgm:prSet presAssocID="{9A68A166-9E02-4C1C-8B5B-A0DD8D714677}" presName="centerShape" presStyleLbl="node0" presStyleIdx="0" presStyleCnt="1" custScaleX="238269" custScaleY="170301"/>
      <dgm:spPr/>
      <dgm:t>
        <a:bodyPr/>
        <a:lstStyle/>
        <a:p>
          <a:endParaRPr lang="ru-RU"/>
        </a:p>
      </dgm:t>
    </dgm:pt>
    <dgm:pt modelId="{A554A9F4-B0B2-4E4D-AE46-E81BD213F825}" type="pres">
      <dgm:prSet presAssocID="{A4CE2A0F-C0B2-416B-94F0-54CD976736D4}" presName="parTrans" presStyleLbl="sibTrans2D1" presStyleIdx="0" presStyleCnt="4" custAng="792434" custScaleX="128102" custScaleY="120180" custLinFactNeighborX="-16006" custLinFactNeighborY="9672"/>
      <dgm:spPr/>
      <dgm:t>
        <a:bodyPr/>
        <a:lstStyle/>
        <a:p>
          <a:endParaRPr lang="ru-RU"/>
        </a:p>
      </dgm:t>
    </dgm:pt>
    <dgm:pt modelId="{F28DD6AC-37EF-4F2C-9D8B-9C1A4BB1BC18}" type="pres">
      <dgm:prSet presAssocID="{A4CE2A0F-C0B2-416B-94F0-54CD976736D4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158E6047-DE37-40AB-B266-2AD9388621BF}" type="pres">
      <dgm:prSet presAssocID="{807A2467-7909-466F-935E-64A888238010}" presName="node" presStyleLbl="node1" presStyleIdx="0" presStyleCnt="4" custScaleX="243634" custScaleY="119787" custRadScaleRad="186629" custRadScaleInc="-1426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6E2EA0-2757-40DD-97EF-04782E494B54}" type="pres">
      <dgm:prSet presAssocID="{5C2EA695-F53A-4F65-99AC-413F3BAC91F5}" presName="parTrans" presStyleLbl="sibTrans2D1" presStyleIdx="1" presStyleCnt="4"/>
      <dgm:spPr/>
      <dgm:t>
        <a:bodyPr/>
        <a:lstStyle/>
        <a:p>
          <a:endParaRPr lang="ru-RU"/>
        </a:p>
      </dgm:t>
    </dgm:pt>
    <dgm:pt modelId="{9976E4AF-9498-46F2-90C9-E91D5E17BAE5}" type="pres">
      <dgm:prSet presAssocID="{5C2EA695-F53A-4F65-99AC-413F3BAC91F5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2AD89DA5-525D-459C-B5ED-8CBEF32F4E63}" type="pres">
      <dgm:prSet presAssocID="{0D351896-8F56-4D40-8447-95BDB2E5EED8}" presName="node" presStyleLbl="node1" presStyleIdx="1" presStyleCnt="4" custScaleX="238003" custScaleY="168657" custRadScaleRad="188663" custRadScaleInc="-472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0ECBE1-2AEA-4B82-8D3F-2D0BABE0B854}" type="pres">
      <dgm:prSet presAssocID="{9894D778-1F1C-4ACE-AB3B-6294F553E143}" presName="parTrans" presStyleLbl="sibTrans2D1" presStyleIdx="2" presStyleCnt="4" custAng="958240" custScaleX="128168" custLinFactNeighborX="3812" custLinFactNeighborY="25925"/>
      <dgm:spPr/>
      <dgm:t>
        <a:bodyPr/>
        <a:lstStyle/>
        <a:p>
          <a:endParaRPr lang="ru-RU"/>
        </a:p>
      </dgm:t>
    </dgm:pt>
    <dgm:pt modelId="{46632FC8-CF09-433B-AE55-0D9AF1560078}" type="pres">
      <dgm:prSet presAssocID="{9894D778-1F1C-4ACE-AB3B-6294F553E143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4FCF66FB-A78F-4916-8E31-7D6EBDAF8B0E}" type="pres">
      <dgm:prSet presAssocID="{631873D6-6D13-4908-8A6D-342E44A3D6F6}" presName="node" presStyleLbl="node1" presStyleIdx="2" presStyleCnt="4" custScaleX="257916" custScaleY="160394" custRadScaleRad="196258" custRadScaleInc="-1522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58F0C4-1D0A-4A81-AD06-7357372265F6}" type="pres">
      <dgm:prSet presAssocID="{4999AD36-F7DB-402D-9655-92A87F86AD1B}" presName="parTrans" presStyleLbl="sibTrans2D1" presStyleIdx="3" presStyleCnt="4" custAng="21356653" custScaleX="100346" custLinFactNeighborX="14670" custLinFactNeighborY="17203"/>
      <dgm:spPr/>
      <dgm:t>
        <a:bodyPr/>
        <a:lstStyle/>
        <a:p>
          <a:endParaRPr lang="ru-RU"/>
        </a:p>
      </dgm:t>
    </dgm:pt>
    <dgm:pt modelId="{1EC0E5CE-A5AF-4AB0-83CA-AA0E380E944F}" type="pres">
      <dgm:prSet presAssocID="{4999AD36-F7DB-402D-9655-92A87F86AD1B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9A7276D4-88DC-47DC-83BB-988DCAD64EC0}" type="pres">
      <dgm:prSet presAssocID="{55774CEE-2E81-4220-AAA2-59A54FE7985B}" presName="node" presStyleLbl="node1" presStyleIdx="3" presStyleCnt="4" custScaleX="254428" custScaleY="178060" custRadScaleRad="198031" custRadScaleInc="-479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2107CF-4C01-4D85-9F14-CCEB4B34E372}" type="presOf" srcId="{0D351896-8F56-4D40-8447-95BDB2E5EED8}" destId="{2AD89DA5-525D-459C-B5ED-8CBEF32F4E63}" srcOrd="0" destOrd="0" presId="urn:microsoft.com/office/officeart/2005/8/layout/radial5"/>
    <dgm:cxn modelId="{A564E05C-37F1-441B-8B7A-CB4E0D782514}" type="presOf" srcId="{9894D778-1F1C-4ACE-AB3B-6294F553E143}" destId="{46632FC8-CF09-433B-AE55-0D9AF1560078}" srcOrd="1" destOrd="0" presId="urn:microsoft.com/office/officeart/2005/8/layout/radial5"/>
    <dgm:cxn modelId="{C059DC93-3B08-43B5-9C89-F1B6B0F2503B}" type="presOf" srcId="{A4CE2A0F-C0B2-416B-94F0-54CD976736D4}" destId="{A554A9F4-B0B2-4E4D-AE46-E81BD213F825}" srcOrd="0" destOrd="0" presId="urn:microsoft.com/office/officeart/2005/8/layout/radial5"/>
    <dgm:cxn modelId="{311D55EB-2C19-4BCD-98B9-9AD9110B7379}" type="presOf" srcId="{A4CE2A0F-C0B2-416B-94F0-54CD976736D4}" destId="{F28DD6AC-37EF-4F2C-9D8B-9C1A4BB1BC18}" srcOrd="1" destOrd="0" presId="urn:microsoft.com/office/officeart/2005/8/layout/radial5"/>
    <dgm:cxn modelId="{1DDE32DD-A9E5-469F-B894-928DC9F0C825}" type="presOf" srcId="{5C2EA695-F53A-4F65-99AC-413F3BAC91F5}" destId="{9976E4AF-9498-46F2-90C9-E91D5E17BAE5}" srcOrd="1" destOrd="0" presId="urn:microsoft.com/office/officeart/2005/8/layout/radial5"/>
    <dgm:cxn modelId="{62143BF6-6A56-4E62-BF5A-2272F0BD4CEC}" type="presOf" srcId="{631873D6-6D13-4908-8A6D-342E44A3D6F6}" destId="{4FCF66FB-A78F-4916-8E31-7D6EBDAF8B0E}" srcOrd="0" destOrd="0" presId="urn:microsoft.com/office/officeart/2005/8/layout/radial5"/>
    <dgm:cxn modelId="{EA5194E1-1CA0-4F21-AAE3-6D4BD506A3F7}" type="presOf" srcId="{9A68A166-9E02-4C1C-8B5B-A0DD8D714677}" destId="{44F3D0C4-84DD-4FED-90FB-E2A998738335}" srcOrd="0" destOrd="0" presId="urn:microsoft.com/office/officeart/2005/8/layout/radial5"/>
    <dgm:cxn modelId="{7D9B5244-8626-46AB-B46A-0519B78EE802}" type="presOf" srcId="{807A2467-7909-466F-935E-64A888238010}" destId="{158E6047-DE37-40AB-B266-2AD9388621BF}" srcOrd="0" destOrd="0" presId="urn:microsoft.com/office/officeart/2005/8/layout/radial5"/>
    <dgm:cxn modelId="{A36066CB-C402-41EB-AFCE-EFB4FFED852E}" type="presOf" srcId="{4999AD36-F7DB-402D-9655-92A87F86AD1B}" destId="{1EC0E5CE-A5AF-4AB0-83CA-AA0E380E944F}" srcOrd="1" destOrd="0" presId="urn:microsoft.com/office/officeart/2005/8/layout/radial5"/>
    <dgm:cxn modelId="{F9E48E6F-41F1-4311-AF9A-61E1CF4C864D}" type="presOf" srcId="{5C2EA695-F53A-4F65-99AC-413F3BAC91F5}" destId="{B06E2EA0-2757-40DD-97EF-04782E494B54}" srcOrd="0" destOrd="0" presId="urn:microsoft.com/office/officeart/2005/8/layout/radial5"/>
    <dgm:cxn modelId="{E6FF65B0-7FFE-4F7B-811F-F84389B436E9}" srcId="{13787A68-BF23-4C8D-B271-E5DCAA3B8EFB}" destId="{9A68A166-9E02-4C1C-8B5B-A0DD8D714677}" srcOrd="0" destOrd="0" parTransId="{10DFE331-6D96-47DC-B01A-1A6748B33D5B}" sibTransId="{CFDA374A-FE4A-48EB-A304-B88D147C7FBC}"/>
    <dgm:cxn modelId="{76FA38FD-CAED-48C8-8EF6-068F6AC761CF}" srcId="{9A68A166-9E02-4C1C-8B5B-A0DD8D714677}" destId="{807A2467-7909-466F-935E-64A888238010}" srcOrd="0" destOrd="0" parTransId="{A4CE2A0F-C0B2-416B-94F0-54CD976736D4}" sibTransId="{DD704D31-17FF-4B44-A4F8-D4119EC124D9}"/>
    <dgm:cxn modelId="{8154DAAF-A81E-4436-81A7-1412F7150E13}" type="presOf" srcId="{55774CEE-2E81-4220-AAA2-59A54FE7985B}" destId="{9A7276D4-88DC-47DC-83BB-988DCAD64EC0}" srcOrd="0" destOrd="0" presId="urn:microsoft.com/office/officeart/2005/8/layout/radial5"/>
    <dgm:cxn modelId="{58C29F11-C7DA-40F3-AC9E-799F6C3DA962}" type="presOf" srcId="{9894D778-1F1C-4ACE-AB3B-6294F553E143}" destId="{B00ECBE1-2AEA-4B82-8D3F-2D0BABE0B854}" srcOrd="0" destOrd="0" presId="urn:microsoft.com/office/officeart/2005/8/layout/radial5"/>
    <dgm:cxn modelId="{9791B76A-37A7-4CCB-9FC4-6A1B06B35D24}" type="presOf" srcId="{4999AD36-F7DB-402D-9655-92A87F86AD1B}" destId="{5B58F0C4-1D0A-4A81-AD06-7357372265F6}" srcOrd="0" destOrd="0" presId="urn:microsoft.com/office/officeart/2005/8/layout/radial5"/>
    <dgm:cxn modelId="{C10461D1-085C-4C05-85DA-7186F802F8FC}" srcId="{9A68A166-9E02-4C1C-8B5B-A0DD8D714677}" destId="{0D351896-8F56-4D40-8447-95BDB2E5EED8}" srcOrd="1" destOrd="0" parTransId="{5C2EA695-F53A-4F65-99AC-413F3BAC91F5}" sibTransId="{492E3FF3-1B08-4AAF-AD1B-5B8A2193F652}"/>
    <dgm:cxn modelId="{BB1552BE-7AFA-4F89-BAFF-9B96F3856E4C}" type="presOf" srcId="{13787A68-BF23-4C8D-B271-E5DCAA3B8EFB}" destId="{B7655173-BA71-460F-B5B8-0CB47BD10656}" srcOrd="0" destOrd="0" presId="urn:microsoft.com/office/officeart/2005/8/layout/radial5"/>
    <dgm:cxn modelId="{66FD0290-19EF-46AB-9D15-86400AFD7A54}" srcId="{9A68A166-9E02-4C1C-8B5B-A0DD8D714677}" destId="{631873D6-6D13-4908-8A6D-342E44A3D6F6}" srcOrd="2" destOrd="0" parTransId="{9894D778-1F1C-4ACE-AB3B-6294F553E143}" sibTransId="{CD68338B-46F1-4DDC-83A1-9856629BC012}"/>
    <dgm:cxn modelId="{217E2025-596C-4B6B-AA4B-194AF9589FC9}" srcId="{9A68A166-9E02-4C1C-8B5B-A0DD8D714677}" destId="{55774CEE-2E81-4220-AAA2-59A54FE7985B}" srcOrd="3" destOrd="0" parTransId="{4999AD36-F7DB-402D-9655-92A87F86AD1B}" sibTransId="{CEDF316C-30A8-4996-A542-244D71115D6F}"/>
    <dgm:cxn modelId="{FC714CD9-BBFA-4FEF-8DD8-FC8A208C8F59}" type="presParOf" srcId="{B7655173-BA71-460F-B5B8-0CB47BD10656}" destId="{44F3D0C4-84DD-4FED-90FB-E2A998738335}" srcOrd="0" destOrd="0" presId="urn:microsoft.com/office/officeart/2005/8/layout/radial5"/>
    <dgm:cxn modelId="{F5C0D53A-E543-474D-B8B8-DE0BC5A96166}" type="presParOf" srcId="{B7655173-BA71-460F-B5B8-0CB47BD10656}" destId="{A554A9F4-B0B2-4E4D-AE46-E81BD213F825}" srcOrd="1" destOrd="0" presId="urn:microsoft.com/office/officeart/2005/8/layout/radial5"/>
    <dgm:cxn modelId="{77849ACF-83D1-4EA8-9CB6-99703D0D38A7}" type="presParOf" srcId="{A554A9F4-B0B2-4E4D-AE46-E81BD213F825}" destId="{F28DD6AC-37EF-4F2C-9D8B-9C1A4BB1BC18}" srcOrd="0" destOrd="0" presId="urn:microsoft.com/office/officeart/2005/8/layout/radial5"/>
    <dgm:cxn modelId="{78E260B3-E1FC-4387-B89D-B3AC52E2962D}" type="presParOf" srcId="{B7655173-BA71-460F-B5B8-0CB47BD10656}" destId="{158E6047-DE37-40AB-B266-2AD9388621BF}" srcOrd="2" destOrd="0" presId="urn:microsoft.com/office/officeart/2005/8/layout/radial5"/>
    <dgm:cxn modelId="{60BD36A4-5C04-498F-8EBD-602B2FCC8DB2}" type="presParOf" srcId="{B7655173-BA71-460F-B5B8-0CB47BD10656}" destId="{B06E2EA0-2757-40DD-97EF-04782E494B54}" srcOrd="3" destOrd="0" presId="urn:microsoft.com/office/officeart/2005/8/layout/radial5"/>
    <dgm:cxn modelId="{1CDCDEE7-24C4-49A5-90E1-B0D645466464}" type="presParOf" srcId="{B06E2EA0-2757-40DD-97EF-04782E494B54}" destId="{9976E4AF-9498-46F2-90C9-E91D5E17BAE5}" srcOrd="0" destOrd="0" presId="urn:microsoft.com/office/officeart/2005/8/layout/radial5"/>
    <dgm:cxn modelId="{CDC140AF-5ADF-46DA-A2DD-F309C73D516A}" type="presParOf" srcId="{B7655173-BA71-460F-B5B8-0CB47BD10656}" destId="{2AD89DA5-525D-459C-B5ED-8CBEF32F4E63}" srcOrd="4" destOrd="0" presId="urn:microsoft.com/office/officeart/2005/8/layout/radial5"/>
    <dgm:cxn modelId="{28CBA556-C8D2-4188-8E38-01ADD3033484}" type="presParOf" srcId="{B7655173-BA71-460F-B5B8-0CB47BD10656}" destId="{B00ECBE1-2AEA-4B82-8D3F-2D0BABE0B854}" srcOrd="5" destOrd="0" presId="urn:microsoft.com/office/officeart/2005/8/layout/radial5"/>
    <dgm:cxn modelId="{BE9C5DF5-9B6E-4E3D-8A9C-C4BE35420933}" type="presParOf" srcId="{B00ECBE1-2AEA-4B82-8D3F-2D0BABE0B854}" destId="{46632FC8-CF09-433B-AE55-0D9AF1560078}" srcOrd="0" destOrd="0" presId="urn:microsoft.com/office/officeart/2005/8/layout/radial5"/>
    <dgm:cxn modelId="{4C5FDC06-4A3C-4D65-89FA-3EB2F4045A47}" type="presParOf" srcId="{B7655173-BA71-460F-B5B8-0CB47BD10656}" destId="{4FCF66FB-A78F-4916-8E31-7D6EBDAF8B0E}" srcOrd="6" destOrd="0" presId="urn:microsoft.com/office/officeart/2005/8/layout/radial5"/>
    <dgm:cxn modelId="{75937B47-7C4D-4D4D-9486-DEF4D3CA1FEC}" type="presParOf" srcId="{B7655173-BA71-460F-B5B8-0CB47BD10656}" destId="{5B58F0C4-1D0A-4A81-AD06-7357372265F6}" srcOrd="7" destOrd="0" presId="urn:microsoft.com/office/officeart/2005/8/layout/radial5"/>
    <dgm:cxn modelId="{323B9084-B14B-4CF2-A7AE-C48357851815}" type="presParOf" srcId="{5B58F0C4-1D0A-4A81-AD06-7357372265F6}" destId="{1EC0E5CE-A5AF-4AB0-83CA-AA0E380E944F}" srcOrd="0" destOrd="0" presId="urn:microsoft.com/office/officeart/2005/8/layout/radial5"/>
    <dgm:cxn modelId="{1D167302-6272-4A03-8F83-96CDC0938E21}" type="presParOf" srcId="{B7655173-BA71-460F-B5B8-0CB47BD10656}" destId="{9A7276D4-88DC-47DC-83BB-988DCAD64EC0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C9E1FC6-763D-4A97-B2F9-508616B7F302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19610F-E5C0-412C-87CC-BCB2C6A32852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обучающиеся осваивают отличающиеся фрагменты содержания образования </a:t>
          </a:r>
          <a:br>
            <a:rPr lang="ru-RU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</a:br>
          <a:r>
            <a:rPr lang="ru-RU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(объём которого включает несколько лет обучения)</a:t>
          </a:r>
          <a:endParaRPr lang="ru-RU" sz="1800" dirty="0">
            <a:solidFill>
              <a:schemeClr val="bg1"/>
            </a:solidFill>
          </a:endParaRPr>
        </a:p>
      </dgm:t>
    </dgm:pt>
    <dgm:pt modelId="{7626BB66-78FC-4377-B135-E3E7B77F2E16}" type="parTrans" cxnId="{015F94AA-DE21-4559-8257-48822397C322}">
      <dgm:prSet/>
      <dgm:spPr/>
      <dgm:t>
        <a:bodyPr/>
        <a:lstStyle/>
        <a:p>
          <a:endParaRPr lang="ru-RU"/>
        </a:p>
      </dgm:t>
    </dgm:pt>
    <dgm:pt modelId="{3C195B99-D1A1-4B08-8CCC-8A034D994B61}" type="sibTrans" cxnId="{015F94AA-DE21-4559-8257-48822397C322}">
      <dgm:prSet/>
      <dgm:spPr/>
      <dgm:t>
        <a:bodyPr/>
        <a:lstStyle/>
        <a:p>
          <a:endParaRPr lang="ru-RU"/>
        </a:p>
      </dgm:t>
    </dgm:pt>
    <dgm:pt modelId="{B645A302-5BD3-4197-9754-39F17B3DA826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в разных последовательностях</a:t>
          </a:r>
          <a:endParaRPr lang="ru-RU" sz="1800" dirty="0">
            <a:solidFill>
              <a:schemeClr val="bg1"/>
            </a:solidFill>
          </a:endParaRPr>
        </a:p>
      </dgm:t>
    </dgm:pt>
    <dgm:pt modelId="{E1DE9F83-ED66-4681-9B82-8CD3084076E5}" type="parTrans" cxnId="{A57760A8-7E3F-4DDF-A02D-88BD18BCF2B3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9FAF2D91-393C-4FB8-AF00-C814A970BE07}" type="sibTrans" cxnId="{A57760A8-7E3F-4DDF-A02D-88BD18BCF2B3}">
      <dgm:prSet/>
      <dgm:spPr/>
      <dgm:t>
        <a:bodyPr/>
        <a:lstStyle/>
        <a:p>
          <a:endParaRPr lang="ru-RU"/>
        </a:p>
      </dgm:t>
    </dgm:pt>
    <dgm:pt modelId="{7C5D6360-813B-46A5-AFB8-D7D49A87A1F6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за разные промежутки времени</a:t>
          </a:r>
          <a:endParaRPr lang="ru-RU" sz="1700" dirty="0">
            <a:solidFill>
              <a:schemeClr val="bg1"/>
            </a:solidFill>
          </a:endParaRPr>
        </a:p>
      </dgm:t>
    </dgm:pt>
    <dgm:pt modelId="{FF6F32A2-FDC7-4DA9-B2E3-68D9346B0B6A}" type="parTrans" cxnId="{F2C53BC0-C77B-4BA0-ADCC-4DC3D71E4936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88C7B73B-E039-420F-A287-89DC39368AA8}" type="sibTrans" cxnId="{F2C53BC0-C77B-4BA0-ADCC-4DC3D71E4936}">
      <dgm:prSet/>
      <dgm:spPr/>
      <dgm:t>
        <a:bodyPr/>
        <a:lstStyle/>
        <a:p>
          <a:endParaRPr lang="ru-RU"/>
        </a:p>
      </dgm:t>
    </dgm:pt>
    <dgm:pt modelId="{FF881CF7-5259-427C-8949-F0FD516B275A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в разных временных кооперациях</a:t>
          </a:r>
          <a:endParaRPr lang="ru-RU" sz="1800" dirty="0">
            <a:solidFill>
              <a:schemeClr val="bg1"/>
            </a:solidFill>
          </a:endParaRPr>
        </a:p>
      </dgm:t>
    </dgm:pt>
    <dgm:pt modelId="{5FEC783C-AB42-4F01-AC4E-BB3E6C2FFF46}" type="parTrans" cxnId="{2B932BAE-6844-49D1-AC7F-2A5F31C23179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982F1478-009A-424E-ABA7-2573F3268B3E}" type="sibTrans" cxnId="{2B932BAE-6844-49D1-AC7F-2A5F31C23179}">
      <dgm:prSet/>
      <dgm:spPr/>
      <dgm:t>
        <a:bodyPr/>
        <a:lstStyle/>
        <a:p>
          <a:endParaRPr lang="ru-RU"/>
        </a:p>
      </dgm:t>
    </dgm:pt>
    <dgm:pt modelId="{5D24C61D-9B6B-4AA9-93D0-FFD5E6908981}" type="pres">
      <dgm:prSet presAssocID="{BC9E1FC6-763D-4A97-B2F9-508616B7F30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93B8DFA-16C5-4DBF-9188-EA23C665C9CC}" type="pres">
      <dgm:prSet presAssocID="{2219610F-E5C0-412C-87CC-BCB2C6A32852}" presName="centerShape" presStyleLbl="node0" presStyleIdx="0" presStyleCnt="1" custScaleX="145050" custScaleY="134735" custLinFactNeighborX="15860" custLinFactNeighborY="-587"/>
      <dgm:spPr/>
      <dgm:t>
        <a:bodyPr/>
        <a:lstStyle/>
        <a:p>
          <a:endParaRPr lang="ru-RU"/>
        </a:p>
      </dgm:t>
    </dgm:pt>
    <dgm:pt modelId="{C5658FF5-3CC3-4BA6-BB7B-3B2F5A4F2440}" type="pres">
      <dgm:prSet presAssocID="{E1DE9F83-ED66-4681-9B82-8CD3084076E5}" presName="parTrans" presStyleLbl="bgSibTrans2D1" presStyleIdx="0" presStyleCnt="3" custAng="10882183" custScaleX="36341" custScaleY="85178" custLinFactNeighborX="21371" custLinFactNeighborY="68403"/>
      <dgm:spPr/>
      <dgm:t>
        <a:bodyPr/>
        <a:lstStyle/>
        <a:p>
          <a:endParaRPr lang="ru-RU"/>
        </a:p>
      </dgm:t>
    </dgm:pt>
    <dgm:pt modelId="{8850F0EB-8EE2-4BD4-89A1-655774815C0D}" type="pres">
      <dgm:prSet presAssocID="{B645A302-5BD3-4197-9754-39F17B3DA826}" presName="node" presStyleLbl="node1" presStyleIdx="0" presStyleCnt="3" custScaleX="106393" custRadScaleRad="110865" custRadScaleInc="415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937FC8-595C-4F7D-BFAF-7FAADBA76A6B}" type="pres">
      <dgm:prSet presAssocID="{FF6F32A2-FDC7-4DA9-B2E3-68D9346B0B6A}" presName="parTrans" presStyleLbl="bgSibTrans2D1" presStyleIdx="1" presStyleCnt="3" custAng="21530966" custFlipHor="1" custScaleX="35469" custScaleY="104875" custLinFactNeighborX="35495" custLinFactNeighborY="8919"/>
      <dgm:spPr/>
      <dgm:t>
        <a:bodyPr/>
        <a:lstStyle/>
        <a:p>
          <a:endParaRPr lang="ru-RU"/>
        </a:p>
      </dgm:t>
    </dgm:pt>
    <dgm:pt modelId="{FFBD8FD3-CA05-4816-8319-5208237AFF82}" type="pres">
      <dgm:prSet presAssocID="{7C5D6360-813B-46A5-AFB8-D7D49A87A1F6}" presName="node" presStyleLbl="node1" presStyleIdx="1" presStyleCnt="3" custRadScaleRad="78359" custRadScaleInc="-1323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E57A1F-D3B3-4242-B3E0-6BAFE242BB6E}" type="pres">
      <dgm:prSet presAssocID="{5FEC783C-AB42-4F01-AC4E-BB3E6C2FFF46}" presName="parTrans" presStyleLbl="bgSibTrans2D1" presStyleIdx="2" presStyleCnt="3" custAng="11128685" custScaleX="37922" custScaleY="66844" custLinFactNeighborX="1471" custLinFactNeighborY="72691"/>
      <dgm:spPr/>
      <dgm:t>
        <a:bodyPr/>
        <a:lstStyle/>
        <a:p>
          <a:endParaRPr lang="ru-RU"/>
        </a:p>
      </dgm:t>
    </dgm:pt>
    <dgm:pt modelId="{54423B83-AC7B-4E3C-9A5C-4FB84AF17025}" type="pres">
      <dgm:prSet presAssocID="{FF881CF7-5259-427C-8949-F0FD516B275A}" presName="node" presStyleLbl="node1" presStyleIdx="2" presStyleCnt="3" custRadScaleRad="103905" custRadScaleInc="-602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15F94AA-DE21-4559-8257-48822397C322}" srcId="{BC9E1FC6-763D-4A97-B2F9-508616B7F302}" destId="{2219610F-E5C0-412C-87CC-BCB2C6A32852}" srcOrd="0" destOrd="0" parTransId="{7626BB66-78FC-4377-B135-E3E7B77F2E16}" sibTransId="{3C195B99-D1A1-4B08-8CCC-8A034D994B61}"/>
    <dgm:cxn modelId="{A57760A8-7E3F-4DDF-A02D-88BD18BCF2B3}" srcId="{2219610F-E5C0-412C-87CC-BCB2C6A32852}" destId="{B645A302-5BD3-4197-9754-39F17B3DA826}" srcOrd="0" destOrd="0" parTransId="{E1DE9F83-ED66-4681-9B82-8CD3084076E5}" sibTransId="{9FAF2D91-393C-4FB8-AF00-C814A970BE07}"/>
    <dgm:cxn modelId="{E4B1BE7D-8C25-4A8E-8B69-E5788F71E256}" type="presOf" srcId="{E1DE9F83-ED66-4681-9B82-8CD3084076E5}" destId="{C5658FF5-3CC3-4BA6-BB7B-3B2F5A4F2440}" srcOrd="0" destOrd="0" presId="urn:microsoft.com/office/officeart/2005/8/layout/radial4"/>
    <dgm:cxn modelId="{8B76252E-86A1-40C1-98E7-B4326592832D}" type="presOf" srcId="{B645A302-5BD3-4197-9754-39F17B3DA826}" destId="{8850F0EB-8EE2-4BD4-89A1-655774815C0D}" srcOrd="0" destOrd="0" presId="urn:microsoft.com/office/officeart/2005/8/layout/radial4"/>
    <dgm:cxn modelId="{2B932BAE-6844-49D1-AC7F-2A5F31C23179}" srcId="{2219610F-E5C0-412C-87CC-BCB2C6A32852}" destId="{FF881CF7-5259-427C-8949-F0FD516B275A}" srcOrd="2" destOrd="0" parTransId="{5FEC783C-AB42-4F01-AC4E-BB3E6C2FFF46}" sibTransId="{982F1478-009A-424E-ABA7-2573F3268B3E}"/>
    <dgm:cxn modelId="{F2C53BC0-C77B-4BA0-ADCC-4DC3D71E4936}" srcId="{2219610F-E5C0-412C-87CC-BCB2C6A32852}" destId="{7C5D6360-813B-46A5-AFB8-D7D49A87A1F6}" srcOrd="1" destOrd="0" parTransId="{FF6F32A2-FDC7-4DA9-B2E3-68D9346B0B6A}" sibTransId="{88C7B73B-E039-420F-A287-89DC39368AA8}"/>
    <dgm:cxn modelId="{83C27660-357E-4DDF-951F-36EF3B7F10F7}" type="presOf" srcId="{BC9E1FC6-763D-4A97-B2F9-508616B7F302}" destId="{5D24C61D-9B6B-4AA9-93D0-FFD5E6908981}" srcOrd="0" destOrd="0" presId="urn:microsoft.com/office/officeart/2005/8/layout/radial4"/>
    <dgm:cxn modelId="{ED1E35AE-7D6C-4D85-8A9A-D88C8A5E0A91}" type="presOf" srcId="{2219610F-E5C0-412C-87CC-BCB2C6A32852}" destId="{593B8DFA-16C5-4DBF-9188-EA23C665C9CC}" srcOrd="0" destOrd="0" presId="urn:microsoft.com/office/officeart/2005/8/layout/radial4"/>
    <dgm:cxn modelId="{AF4DEF9B-C205-4175-8D41-8A04761F28FC}" type="presOf" srcId="{7C5D6360-813B-46A5-AFB8-D7D49A87A1F6}" destId="{FFBD8FD3-CA05-4816-8319-5208237AFF82}" srcOrd="0" destOrd="0" presId="urn:microsoft.com/office/officeart/2005/8/layout/radial4"/>
    <dgm:cxn modelId="{90839C2E-8A96-4E37-A0E7-FBC0716ADBF7}" type="presOf" srcId="{FF881CF7-5259-427C-8949-F0FD516B275A}" destId="{54423B83-AC7B-4E3C-9A5C-4FB84AF17025}" srcOrd="0" destOrd="0" presId="urn:microsoft.com/office/officeart/2005/8/layout/radial4"/>
    <dgm:cxn modelId="{7DFC05CA-DCC4-4CC0-A60E-A51AF647CE72}" type="presOf" srcId="{5FEC783C-AB42-4F01-AC4E-BB3E6C2FFF46}" destId="{21E57A1F-D3B3-4242-B3E0-6BAFE242BB6E}" srcOrd="0" destOrd="0" presId="urn:microsoft.com/office/officeart/2005/8/layout/radial4"/>
    <dgm:cxn modelId="{FEDCA9AE-16F6-48F4-8387-3AB3F8E6B6AF}" type="presOf" srcId="{FF6F32A2-FDC7-4DA9-B2E3-68D9346B0B6A}" destId="{5A937FC8-595C-4F7D-BFAF-7FAADBA76A6B}" srcOrd="0" destOrd="0" presId="urn:microsoft.com/office/officeart/2005/8/layout/radial4"/>
    <dgm:cxn modelId="{9CD27E6F-5F31-4BC9-98D7-82072938414E}" type="presParOf" srcId="{5D24C61D-9B6B-4AA9-93D0-FFD5E6908981}" destId="{593B8DFA-16C5-4DBF-9188-EA23C665C9CC}" srcOrd="0" destOrd="0" presId="urn:microsoft.com/office/officeart/2005/8/layout/radial4"/>
    <dgm:cxn modelId="{90734BEE-79AF-4E26-ADFD-BDA8257C90B1}" type="presParOf" srcId="{5D24C61D-9B6B-4AA9-93D0-FFD5E6908981}" destId="{C5658FF5-3CC3-4BA6-BB7B-3B2F5A4F2440}" srcOrd="1" destOrd="0" presId="urn:microsoft.com/office/officeart/2005/8/layout/radial4"/>
    <dgm:cxn modelId="{667909C7-C58B-4A0E-8764-2B8EB59FB4BA}" type="presParOf" srcId="{5D24C61D-9B6B-4AA9-93D0-FFD5E6908981}" destId="{8850F0EB-8EE2-4BD4-89A1-655774815C0D}" srcOrd="2" destOrd="0" presId="urn:microsoft.com/office/officeart/2005/8/layout/radial4"/>
    <dgm:cxn modelId="{C430F1ED-8075-4689-A157-55E3B3EC36D2}" type="presParOf" srcId="{5D24C61D-9B6B-4AA9-93D0-FFD5E6908981}" destId="{5A937FC8-595C-4F7D-BFAF-7FAADBA76A6B}" srcOrd="3" destOrd="0" presId="urn:microsoft.com/office/officeart/2005/8/layout/radial4"/>
    <dgm:cxn modelId="{485EF8F3-96A9-42EC-BCBA-D39E5F5850D1}" type="presParOf" srcId="{5D24C61D-9B6B-4AA9-93D0-FFD5E6908981}" destId="{FFBD8FD3-CA05-4816-8319-5208237AFF82}" srcOrd="4" destOrd="0" presId="urn:microsoft.com/office/officeart/2005/8/layout/radial4"/>
    <dgm:cxn modelId="{BC5FDC11-2634-4B81-A4AE-9780A35DCC49}" type="presParOf" srcId="{5D24C61D-9B6B-4AA9-93D0-FFD5E6908981}" destId="{21E57A1F-D3B3-4242-B3E0-6BAFE242BB6E}" srcOrd="5" destOrd="0" presId="urn:microsoft.com/office/officeart/2005/8/layout/radial4"/>
    <dgm:cxn modelId="{CF45956D-3586-4F81-AC7F-A362910A9753}" type="presParOf" srcId="{5D24C61D-9B6B-4AA9-93D0-FFD5E6908981}" destId="{54423B83-AC7B-4E3C-9A5C-4FB84AF17025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F53D4BF-5D6D-4283-BB37-C37E0441C555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4629614-070A-4D37-8CF0-B6F03C17B306}">
      <dgm:prSet phldrT="[Текст]" custT="1"/>
      <dgm:spPr/>
      <dgm:t>
        <a:bodyPr/>
        <a:lstStyle/>
        <a:p>
          <a:r>
            <a:rPr lang="ru-RU" altLang="ru-RU" sz="1600" b="1" dirty="0" smtClean="0">
              <a:solidFill>
                <a:schemeClr val="bg1"/>
              </a:solidFill>
            </a:rPr>
            <a:t>Организация деятельности школьников по  поиску наилучших вариантов решения двигательных задач</a:t>
          </a:r>
          <a:endParaRPr lang="ru-RU" sz="1600" dirty="0">
            <a:solidFill>
              <a:schemeClr val="bg1"/>
            </a:solidFill>
          </a:endParaRPr>
        </a:p>
      </dgm:t>
    </dgm:pt>
    <dgm:pt modelId="{653058BF-6B4B-446C-B387-CB87D85AC694}" type="parTrans" cxnId="{992B2F9C-D904-469E-9685-77F2BE45E86D}">
      <dgm:prSet/>
      <dgm:spPr/>
      <dgm:t>
        <a:bodyPr/>
        <a:lstStyle/>
        <a:p>
          <a:endParaRPr lang="ru-RU"/>
        </a:p>
      </dgm:t>
    </dgm:pt>
    <dgm:pt modelId="{894F3FF5-B5E4-4247-AFA7-AAE00ACB0F22}" type="sibTrans" cxnId="{992B2F9C-D904-469E-9685-77F2BE45E86D}">
      <dgm:prSet/>
      <dgm:spPr/>
      <dgm:t>
        <a:bodyPr/>
        <a:lstStyle/>
        <a:p>
          <a:endParaRPr lang="ru-RU"/>
        </a:p>
      </dgm:t>
    </dgm:pt>
    <dgm:pt modelId="{F9AFF6B6-1FB2-457E-B287-572AB657A536}">
      <dgm:prSet phldrT="[Текст]" custT="1"/>
      <dgm:spPr/>
      <dgm:t>
        <a:bodyPr/>
        <a:lstStyle/>
        <a:p>
          <a:r>
            <a:rPr lang="ru-RU" altLang="ru-RU" sz="1600" b="1" dirty="0" smtClean="0">
              <a:solidFill>
                <a:schemeClr val="bg1"/>
              </a:solidFill>
            </a:rPr>
            <a:t>Сравнение этих вариантов</a:t>
          </a:r>
        </a:p>
      </dgm:t>
    </dgm:pt>
    <dgm:pt modelId="{F9F7826C-709C-405C-B5BD-169FE47B9FC9}" type="parTrans" cxnId="{41759DC3-A4FF-4F09-94CF-5A23A17318B8}">
      <dgm:prSet/>
      <dgm:spPr/>
      <dgm:t>
        <a:bodyPr/>
        <a:lstStyle/>
        <a:p>
          <a:endParaRPr lang="ru-RU"/>
        </a:p>
      </dgm:t>
    </dgm:pt>
    <dgm:pt modelId="{582A0665-18DA-45AB-B4E5-372B40179D04}" type="sibTrans" cxnId="{41759DC3-A4FF-4F09-94CF-5A23A17318B8}">
      <dgm:prSet/>
      <dgm:spPr/>
      <dgm:t>
        <a:bodyPr/>
        <a:lstStyle/>
        <a:p>
          <a:endParaRPr lang="ru-RU"/>
        </a:p>
      </dgm:t>
    </dgm:pt>
    <dgm:pt modelId="{10A94A49-E570-42EE-8123-DCD9A2EE7CA6}">
      <dgm:prSet phldrT="[Текст]" custT="1"/>
      <dgm:spPr/>
      <dgm:t>
        <a:bodyPr/>
        <a:lstStyle/>
        <a:p>
          <a:r>
            <a:rPr lang="ru-RU" altLang="ru-RU" sz="1600" b="1" dirty="0" smtClean="0">
              <a:solidFill>
                <a:schemeClr val="bg1"/>
              </a:solidFill>
            </a:rPr>
            <a:t>Нахождение отличий и сходств, в выполнении элементов целостного действия</a:t>
          </a:r>
        </a:p>
      </dgm:t>
    </dgm:pt>
    <dgm:pt modelId="{F0807519-5732-41D5-AAC0-D7660F4DDC35}" type="parTrans" cxnId="{9F18DD87-7409-4D5A-942A-668DFA65CB0E}">
      <dgm:prSet/>
      <dgm:spPr/>
      <dgm:t>
        <a:bodyPr/>
        <a:lstStyle/>
        <a:p>
          <a:endParaRPr lang="ru-RU"/>
        </a:p>
      </dgm:t>
    </dgm:pt>
    <dgm:pt modelId="{D733A321-450F-4710-840D-5C8FF3B9D4D3}" type="sibTrans" cxnId="{9F18DD87-7409-4D5A-942A-668DFA65CB0E}">
      <dgm:prSet/>
      <dgm:spPr/>
      <dgm:t>
        <a:bodyPr/>
        <a:lstStyle/>
        <a:p>
          <a:endParaRPr lang="ru-RU"/>
        </a:p>
      </dgm:t>
    </dgm:pt>
    <dgm:pt modelId="{927EFBE0-0510-425A-8EEA-18A4F73FD523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altLang="ru-RU" sz="1600" b="1" dirty="0" smtClean="0">
            <a:solidFill>
              <a:schemeClr val="bg1"/>
            </a:solidFill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altLang="ru-RU" sz="1600" b="1" dirty="0" smtClean="0">
              <a:solidFill>
                <a:schemeClr val="bg1"/>
              </a:solidFill>
            </a:rPr>
            <a:t>Формирование самооценки, </a:t>
          </a:r>
          <a:r>
            <a:rPr lang="ru-RU" altLang="ru-RU" sz="1600" b="1" dirty="0" err="1" smtClean="0">
              <a:solidFill>
                <a:schemeClr val="bg1"/>
              </a:solidFill>
            </a:rPr>
            <a:t>взаимооценки</a:t>
          </a:r>
          <a:r>
            <a:rPr lang="ru-RU" altLang="ru-RU" sz="1600" b="1" dirty="0" smtClean="0">
              <a:solidFill>
                <a:schemeClr val="bg1"/>
              </a:solidFill>
            </a:rPr>
            <a:t> учащихся и более прочное усвоение знаний об изучаемом движении </a:t>
          </a: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dirty="0"/>
        </a:p>
      </dgm:t>
    </dgm:pt>
    <dgm:pt modelId="{41789C74-3377-414F-983C-2180FBF2ADAE}" type="parTrans" cxnId="{586B47F3-AFCE-4768-A0D3-0AF764AEDD75}">
      <dgm:prSet/>
      <dgm:spPr/>
      <dgm:t>
        <a:bodyPr/>
        <a:lstStyle/>
        <a:p>
          <a:endParaRPr lang="ru-RU"/>
        </a:p>
      </dgm:t>
    </dgm:pt>
    <dgm:pt modelId="{BE38BCD0-F931-471A-A1F3-57665E47BF96}" type="sibTrans" cxnId="{586B47F3-AFCE-4768-A0D3-0AF764AEDD75}">
      <dgm:prSet/>
      <dgm:spPr/>
      <dgm:t>
        <a:bodyPr/>
        <a:lstStyle/>
        <a:p>
          <a:endParaRPr lang="ru-RU"/>
        </a:p>
      </dgm:t>
    </dgm:pt>
    <dgm:pt modelId="{8B9A1C50-C412-424A-86D3-01252A8D7F2E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altLang="ru-RU" sz="1600" b="1" dirty="0" smtClean="0">
              <a:solidFill>
                <a:schemeClr val="bg1"/>
              </a:solidFill>
            </a:rPr>
            <a:t>Повышение уровня познавательной активности</a:t>
          </a:r>
          <a:endParaRPr lang="ru-RU" altLang="ru-RU" sz="1600" b="1" dirty="0">
            <a:solidFill>
              <a:schemeClr val="bg1"/>
            </a:solidFill>
          </a:endParaRPr>
        </a:p>
      </dgm:t>
    </dgm:pt>
    <dgm:pt modelId="{2A0BE758-93A3-45F5-8A0F-EB1DEAEC8730}" type="parTrans" cxnId="{CF76A20B-E18B-4E7B-8F4B-E5F7943F7E42}">
      <dgm:prSet/>
      <dgm:spPr/>
      <dgm:t>
        <a:bodyPr/>
        <a:lstStyle/>
        <a:p>
          <a:endParaRPr lang="ru-RU"/>
        </a:p>
      </dgm:t>
    </dgm:pt>
    <dgm:pt modelId="{44B03BE6-744F-4F41-B23F-96188D003069}" type="sibTrans" cxnId="{CF76A20B-E18B-4E7B-8F4B-E5F7943F7E42}">
      <dgm:prSet/>
      <dgm:spPr/>
      <dgm:t>
        <a:bodyPr/>
        <a:lstStyle/>
        <a:p>
          <a:endParaRPr lang="ru-RU"/>
        </a:p>
      </dgm:t>
    </dgm:pt>
    <dgm:pt modelId="{BEBD8939-D20A-486E-A70F-DBA6B688FC6C}">
      <dgm:prSet/>
      <dgm:spPr/>
      <dgm:t>
        <a:bodyPr/>
        <a:lstStyle/>
        <a:p>
          <a:endParaRPr lang="ru-RU"/>
        </a:p>
      </dgm:t>
    </dgm:pt>
    <dgm:pt modelId="{77C537D8-1691-4D5B-B792-C8710E855A58}" type="parTrans" cxnId="{B268EBE9-23B1-4032-8C67-09CACCAF2C1A}">
      <dgm:prSet/>
      <dgm:spPr/>
      <dgm:t>
        <a:bodyPr/>
        <a:lstStyle/>
        <a:p>
          <a:endParaRPr lang="ru-RU"/>
        </a:p>
      </dgm:t>
    </dgm:pt>
    <dgm:pt modelId="{8729C0E8-0301-47FE-9672-3A23342768AB}" type="sibTrans" cxnId="{B268EBE9-23B1-4032-8C67-09CACCAF2C1A}">
      <dgm:prSet/>
      <dgm:spPr/>
      <dgm:t>
        <a:bodyPr/>
        <a:lstStyle/>
        <a:p>
          <a:endParaRPr lang="ru-RU"/>
        </a:p>
      </dgm:t>
    </dgm:pt>
    <dgm:pt modelId="{64204FF4-2C66-4DF0-9180-5B1BFA8F783E}" type="pres">
      <dgm:prSet presAssocID="{8F53D4BF-5D6D-4283-BB37-C37E0441C55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B51A452-5292-460C-8294-13EF321DECFD}" type="pres">
      <dgm:prSet presAssocID="{8F53D4BF-5D6D-4283-BB37-C37E0441C555}" presName="dummyMaxCanvas" presStyleCnt="0">
        <dgm:presLayoutVars/>
      </dgm:prSet>
      <dgm:spPr/>
    </dgm:pt>
    <dgm:pt modelId="{0D4132FA-9810-4545-AEF8-C1206B1DEAE7}" type="pres">
      <dgm:prSet presAssocID="{8F53D4BF-5D6D-4283-BB37-C37E0441C555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A4B6F9-5D5E-4EF7-9CCB-8B7D208A7569}" type="pres">
      <dgm:prSet presAssocID="{8F53D4BF-5D6D-4283-BB37-C37E0441C555}" presName="FiveNodes_2" presStyleLbl="node1" presStyleIdx="1" presStyleCnt="5" custScaleY="62678" custLinFactNeighborX="-162" custLinFactNeighborY="-153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3430BE-246A-4BF5-B90E-58F126EFE962}" type="pres">
      <dgm:prSet presAssocID="{8F53D4BF-5D6D-4283-BB37-C37E0441C555}" presName="FiveNodes_3" presStyleLbl="node1" presStyleIdx="2" presStyleCnt="5" custLinFactNeighborX="-3218" custLinFactNeighborY="-288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88A226-C599-401E-A5C9-37596BED457A}" type="pres">
      <dgm:prSet presAssocID="{8F53D4BF-5D6D-4283-BB37-C37E0441C555}" presName="FiveNodes_4" presStyleLbl="node1" presStyleIdx="3" presStyleCnt="5" custScaleX="102939" custScaleY="100771" custLinFactNeighborX="-1879" custLinFactNeighborY="-243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6C4063-C035-4843-B87E-F21CA07B7299}" type="pres">
      <dgm:prSet presAssocID="{8F53D4BF-5D6D-4283-BB37-C37E0441C555}" presName="FiveNodes_5" presStyleLbl="node1" presStyleIdx="4" presStyleCnt="5" custScaleX="100974" custScaleY="62165" custLinFactNeighborX="-4593" custLinFactNeighborY="-351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D6F71A-7F23-46DD-AD86-4F89E1A3AFAE}" type="pres">
      <dgm:prSet presAssocID="{8F53D4BF-5D6D-4283-BB37-C37E0441C555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F4E888-31F9-4F57-B4D5-8865B2A4731D}" type="pres">
      <dgm:prSet presAssocID="{8F53D4BF-5D6D-4283-BB37-C37E0441C555}" presName="FiveConn_2-3" presStyleLbl="fgAccFollowNode1" presStyleIdx="1" presStyleCnt="4" custLinFactNeighborX="-5543" custLinFactNeighborY="-540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D189E7-729B-41F5-B340-AEDAA11F85B4}" type="pres">
      <dgm:prSet presAssocID="{8F53D4BF-5D6D-4283-BB37-C37E0441C555}" presName="FiveConn_3-4" presStyleLbl="fgAccFollowNode1" presStyleIdx="2" presStyleCnt="4" custLinFactNeighborX="-20789" custLinFactNeighborY="-401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BCD186-5866-41FD-8B00-C9B85361334A}" type="pres">
      <dgm:prSet presAssocID="{8F53D4BF-5D6D-4283-BB37-C37E0441C555}" presName="FiveConn_4-5" presStyleLbl="fgAccFollowNode1" presStyleIdx="3" presStyleCnt="4" custLinFactNeighborX="-11087" custLinFactNeighborY="-332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53CCB1-0D30-4514-955A-1343D1E1BDF2}" type="pres">
      <dgm:prSet presAssocID="{8F53D4BF-5D6D-4283-BB37-C37E0441C555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4823C4-89E0-4579-944A-891D1A548685}" type="pres">
      <dgm:prSet presAssocID="{8F53D4BF-5D6D-4283-BB37-C37E0441C555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0F207A-477F-4135-BD66-8F28D212374E}" type="pres">
      <dgm:prSet presAssocID="{8F53D4BF-5D6D-4283-BB37-C37E0441C555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C23E06-66F5-4B17-984A-897959310CD5}" type="pres">
      <dgm:prSet presAssocID="{8F53D4BF-5D6D-4283-BB37-C37E0441C555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9E00CE-19C0-46D1-9C48-C0710AADB61C}" type="pres">
      <dgm:prSet presAssocID="{8F53D4BF-5D6D-4283-BB37-C37E0441C555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147C6E8-710D-42E9-A7F0-2FF7CF1CE2EF}" type="presOf" srcId="{BE38BCD0-F931-471A-A1F3-57665E47BF96}" destId="{96BCD186-5866-41FD-8B00-C9B85361334A}" srcOrd="0" destOrd="0" presId="urn:microsoft.com/office/officeart/2005/8/layout/vProcess5"/>
    <dgm:cxn modelId="{D5E6610F-00C4-4C8A-8B11-A6849336A1BF}" type="presOf" srcId="{894F3FF5-B5E4-4247-AFA7-AAE00ACB0F22}" destId="{E1D6F71A-7F23-46DD-AD86-4F89E1A3AFAE}" srcOrd="0" destOrd="0" presId="urn:microsoft.com/office/officeart/2005/8/layout/vProcess5"/>
    <dgm:cxn modelId="{B268EBE9-23B1-4032-8C67-09CACCAF2C1A}" srcId="{8F53D4BF-5D6D-4283-BB37-C37E0441C555}" destId="{BEBD8939-D20A-486E-A70F-DBA6B688FC6C}" srcOrd="5" destOrd="0" parTransId="{77C537D8-1691-4D5B-B792-C8710E855A58}" sibTransId="{8729C0E8-0301-47FE-9672-3A23342768AB}"/>
    <dgm:cxn modelId="{E187F9DB-C360-46E7-BE84-30A634FB7982}" type="presOf" srcId="{927EFBE0-0510-425A-8EEA-18A4F73FD523}" destId="{6BC23E06-66F5-4B17-984A-897959310CD5}" srcOrd="1" destOrd="0" presId="urn:microsoft.com/office/officeart/2005/8/layout/vProcess5"/>
    <dgm:cxn modelId="{1E36E7DE-2C0D-42E6-8946-3068DADBBAB4}" type="presOf" srcId="{10A94A49-E570-42EE-8123-DCD9A2EE7CA6}" destId="{840F207A-477F-4135-BD66-8F28D212374E}" srcOrd="1" destOrd="0" presId="urn:microsoft.com/office/officeart/2005/8/layout/vProcess5"/>
    <dgm:cxn modelId="{CF76A20B-E18B-4E7B-8F4B-E5F7943F7E42}" srcId="{8F53D4BF-5D6D-4283-BB37-C37E0441C555}" destId="{8B9A1C50-C412-424A-86D3-01252A8D7F2E}" srcOrd="4" destOrd="0" parTransId="{2A0BE758-93A3-45F5-8A0F-EB1DEAEC8730}" sibTransId="{44B03BE6-744F-4F41-B23F-96188D003069}"/>
    <dgm:cxn modelId="{F6FB3E5B-8941-4D81-8320-5529B1A7C5AD}" type="presOf" srcId="{04629614-070A-4D37-8CF0-B6F03C17B306}" destId="{8853CCB1-0D30-4514-955A-1343D1E1BDF2}" srcOrd="1" destOrd="0" presId="urn:microsoft.com/office/officeart/2005/8/layout/vProcess5"/>
    <dgm:cxn modelId="{586B47F3-AFCE-4768-A0D3-0AF764AEDD75}" srcId="{8F53D4BF-5D6D-4283-BB37-C37E0441C555}" destId="{927EFBE0-0510-425A-8EEA-18A4F73FD523}" srcOrd="3" destOrd="0" parTransId="{41789C74-3377-414F-983C-2180FBF2ADAE}" sibTransId="{BE38BCD0-F931-471A-A1F3-57665E47BF96}"/>
    <dgm:cxn modelId="{3279A75A-E3BC-47F3-9756-7ED44F52EECC}" type="presOf" srcId="{F9AFF6B6-1FB2-457E-B287-572AB657A536}" destId="{0C4823C4-89E0-4579-944A-891D1A548685}" srcOrd="1" destOrd="0" presId="urn:microsoft.com/office/officeart/2005/8/layout/vProcess5"/>
    <dgm:cxn modelId="{44949A15-FE7B-4D48-AD2B-9979915099FC}" type="presOf" srcId="{582A0665-18DA-45AB-B4E5-372B40179D04}" destId="{50F4E888-31F9-4F57-B4D5-8865B2A4731D}" srcOrd="0" destOrd="0" presId="urn:microsoft.com/office/officeart/2005/8/layout/vProcess5"/>
    <dgm:cxn modelId="{F9C82EE0-E4AD-4964-A691-F8C79336A65C}" type="presOf" srcId="{F9AFF6B6-1FB2-457E-B287-572AB657A536}" destId="{41A4B6F9-5D5E-4EF7-9CCB-8B7D208A7569}" srcOrd="0" destOrd="0" presId="urn:microsoft.com/office/officeart/2005/8/layout/vProcess5"/>
    <dgm:cxn modelId="{0B72C587-AEC7-4EAF-8578-22DAA7DD2BEA}" type="presOf" srcId="{927EFBE0-0510-425A-8EEA-18A4F73FD523}" destId="{1B88A226-C599-401E-A5C9-37596BED457A}" srcOrd="0" destOrd="0" presId="urn:microsoft.com/office/officeart/2005/8/layout/vProcess5"/>
    <dgm:cxn modelId="{1D096B89-4E87-4A6A-AAD3-6780FE7FD764}" type="presOf" srcId="{8B9A1C50-C412-424A-86D3-01252A8D7F2E}" destId="{BD9E00CE-19C0-46D1-9C48-C0710AADB61C}" srcOrd="1" destOrd="0" presId="urn:microsoft.com/office/officeart/2005/8/layout/vProcess5"/>
    <dgm:cxn modelId="{FCD4040E-6550-4A7C-89B8-3BBA63C96E9B}" type="presOf" srcId="{8B9A1C50-C412-424A-86D3-01252A8D7F2E}" destId="{696C4063-C035-4843-B87E-F21CA07B7299}" srcOrd="0" destOrd="0" presId="urn:microsoft.com/office/officeart/2005/8/layout/vProcess5"/>
    <dgm:cxn modelId="{41759DC3-A4FF-4F09-94CF-5A23A17318B8}" srcId="{8F53D4BF-5D6D-4283-BB37-C37E0441C555}" destId="{F9AFF6B6-1FB2-457E-B287-572AB657A536}" srcOrd="1" destOrd="0" parTransId="{F9F7826C-709C-405C-B5BD-169FE47B9FC9}" sibTransId="{582A0665-18DA-45AB-B4E5-372B40179D04}"/>
    <dgm:cxn modelId="{9F18DD87-7409-4D5A-942A-668DFA65CB0E}" srcId="{8F53D4BF-5D6D-4283-BB37-C37E0441C555}" destId="{10A94A49-E570-42EE-8123-DCD9A2EE7CA6}" srcOrd="2" destOrd="0" parTransId="{F0807519-5732-41D5-AAC0-D7660F4DDC35}" sibTransId="{D733A321-450F-4710-840D-5C8FF3B9D4D3}"/>
    <dgm:cxn modelId="{97160C0C-4648-424B-AE4F-9CDFAFDDCFCF}" type="presOf" srcId="{8F53D4BF-5D6D-4283-BB37-C37E0441C555}" destId="{64204FF4-2C66-4DF0-9180-5B1BFA8F783E}" srcOrd="0" destOrd="0" presId="urn:microsoft.com/office/officeart/2005/8/layout/vProcess5"/>
    <dgm:cxn modelId="{992B2F9C-D904-469E-9685-77F2BE45E86D}" srcId="{8F53D4BF-5D6D-4283-BB37-C37E0441C555}" destId="{04629614-070A-4D37-8CF0-B6F03C17B306}" srcOrd="0" destOrd="0" parTransId="{653058BF-6B4B-446C-B387-CB87D85AC694}" sibTransId="{894F3FF5-B5E4-4247-AFA7-AAE00ACB0F22}"/>
    <dgm:cxn modelId="{F52468FA-3CD7-45EE-A012-BCFE236A7470}" type="presOf" srcId="{10A94A49-E570-42EE-8123-DCD9A2EE7CA6}" destId="{B73430BE-246A-4BF5-B90E-58F126EFE962}" srcOrd="0" destOrd="0" presId="urn:microsoft.com/office/officeart/2005/8/layout/vProcess5"/>
    <dgm:cxn modelId="{B31CA1B9-4568-41FD-B48C-6D1B0F2EB042}" type="presOf" srcId="{D733A321-450F-4710-840D-5C8FF3B9D4D3}" destId="{DBD189E7-729B-41F5-B340-AEDAA11F85B4}" srcOrd="0" destOrd="0" presId="urn:microsoft.com/office/officeart/2005/8/layout/vProcess5"/>
    <dgm:cxn modelId="{4230EF9E-3E06-4D2B-9A15-B6FEBD85F09E}" type="presOf" srcId="{04629614-070A-4D37-8CF0-B6F03C17B306}" destId="{0D4132FA-9810-4545-AEF8-C1206B1DEAE7}" srcOrd="0" destOrd="0" presId="urn:microsoft.com/office/officeart/2005/8/layout/vProcess5"/>
    <dgm:cxn modelId="{061E0B57-4760-4B34-95DA-2450F93AC262}" type="presParOf" srcId="{64204FF4-2C66-4DF0-9180-5B1BFA8F783E}" destId="{7B51A452-5292-460C-8294-13EF321DECFD}" srcOrd="0" destOrd="0" presId="urn:microsoft.com/office/officeart/2005/8/layout/vProcess5"/>
    <dgm:cxn modelId="{EE35ED59-071F-45E6-9184-76D5E23A9F08}" type="presParOf" srcId="{64204FF4-2C66-4DF0-9180-5B1BFA8F783E}" destId="{0D4132FA-9810-4545-AEF8-C1206B1DEAE7}" srcOrd="1" destOrd="0" presId="urn:microsoft.com/office/officeart/2005/8/layout/vProcess5"/>
    <dgm:cxn modelId="{31DA2639-F77E-4489-AF37-21DA8133D929}" type="presParOf" srcId="{64204FF4-2C66-4DF0-9180-5B1BFA8F783E}" destId="{41A4B6F9-5D5E-4EF7-9CCB-8B7D208A7569}" srcOrd="2" destOrd="0" presId="urn:microsoft.com/office/officeart/2005/8/layout/vProcess5"/>
    <dgm:cxn modelId="{A166819E-80B2-4088-9806-4DE650227A81}" type="presParOf" srcId="{64204FF4-2C66-4DF0-9180-5B1BFA8F783E}" destId="{B73430BE-246A-4BF5-B90E-58F126EFE962}" srcOrd="3" destOrd="0" presId="urn:microsoft.com/office/officeart/2005/8/layout/vProcess5"/>
    <dgm:cxn modelId="{AD202823-502F-4BFE-BC03-8BA763E3800B}" type="presParOf" srcId="{64204FF4-2C66-4DF0-9180-5B1BFA8F783E}" destId="{1B88A226-C599-401E-A5C9-37596BED457A}" srcOrd="4" destOrd="0" presId="urn:microsoft.com/office/officeart/2005/8/layout/vProcess5"/>
    <dgm:cxn modelId="{5CC804D6-DBF1-4850-A4EC-3E59B5BFD45C}" type="presParOf" srcId="{64204FF4-2C66-4DF0-9180-5B1BFA8F783E}" destId="{696C4063-C035-4843-B87E-F21CA07B7299}" srcOrd="5" destOrd="0" presId="urn:microsoft.com/office/officeart/2005/8/layout/vProcess5"/>
    <dgm:cxn modelId="{D6A5E74A-F1B6-4128-B1DB-E1B2F42540FB}" type="presParOf" srcId="{64204FF4-2C66-4DF0-9180-5B1BFA8F783E}" destId="{E1D6F71A-7F23-46DD-AD86-4F89E1A3AFAE}" srcOrd="6" destOrd="0" presId="urn:microsoft.com/office/officeart/2005/8/layout/vProcess5"/>
    <dgm:cxn modelId="{4EBAA01B-7C54-40F6-82F2-A31E49DDC613}" type="presParOf" srcId="{64204FF4-2C66-4DF0-9180-5B1BFA8F783E}" destId="{50F4E888-31F9-4F57-B4D5-8865B2A4731D}" srcOrd="7" destOrd="0" presId="urn:microsoft.com/office/officeart/2005/8/layout/vProcess5"/>
    <dgm:cxn modelId="{EFF17B4F-EAE6-4A00-8AE0-FEB861CD4D00}" type="presParOf" srcId="{64204FF4-2C66-4DF0-9180-5B1BFA8F783E}" destId="{DBD189E7-729B-41F5-B340-AEDAA11F85B4}" srcOrd="8" destOrd="0" presId="urn:microsoft.com/office/officeart/2005/8/layout/vProcess5"/>
    <dgm:cxn modelId="{C8ACA5F3-1601-48E0-A120-519B9190B99C}" type="presParOf" srcId="{64204FF4-2C66-4DF0-9180-5B1BFA8F783E}" destId="{96BCD186-5866-41FD-8B00-C9B85361334A}" srcOrd="9" destOrd="0" presId="urn:microsoft.com/office/officeart/2005/8/layout/vProcess5"/>
    <dgm:cxn modelId="{E7596E67-1AAE-4856-BBE8-38E2DCFD0484}" type="presParOf" srcId="{64204FF4-2C66-4DF0-9180-5B1BFA8F783E}" destId="{8853CCB1-0D30-4514-955A-1343D1E1BDF2}" srcOrd="10" destOrd="0" presId="urn:microsoft.com/office/officeart/2005/8/layout/vProcess5"/>
    <dgm:cxn modelId="{86835B53-26E6-499D-8FE1-E634B43E9CA0}" type="presParOf" srcId="{64204FF4-2C66-4DF0-9180-5B1BFA8F783E}" destId="{0C4823C4-89E0-4579-944A-891D1A548685}" srcOrd="11" destOrd="0" presId="urn:microsoft.com/office/officeart/2005/8/layout/vProcess5"/>
    <dgm:cxn modelId="{683A91B0-E6F7-4BE1-ACFE-2378B9C08D3B}" type="presParOf" srcId="{64204FF4-2C66-4DF0-9180-5B1BFA8F783E}" destId="{840F207A-477F-4135-BD66-8F28D212374E}" srcOrd="12" destOrd="0" presId="urn:microsoft.com/office/officeart/2005/8/layout/vProcess5"/>
    <dgm:cxn modelId="{329987F2-0AE5-44D1-B803-215D6518CB4B}" type="presParOf" srcId="{64204FF4-2C66-4DF0-9180-5B1BFA8F783E}" destId="{6BC23E06-66F5-4B17-984A-897959310CD5}" srcOrd="13" destOrd="0" presId="urn:microsoft.com/office/officeart/2005/8/layout/vProcess5"/>
    <dgm:cxn modelId="{D5848C0E-7025-4866-9B39-EE702F9DDC2A}" type="presParOf" srcId="{64204FF4-2C66-4DF0-9180-5B1BFA8F783E}" destId="{BD9E00CE-19C0-46D1-9C48-C0710AADB61C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9E4A615-5461-4E00-AF1B-7E0833632A5D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56827EA-C3A7-48B4-8219-046068370624}">
      <dgm:prSet phldrT="[Текст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dirty="0"/>
        </a:p>
      </dgm:t>
    </dgm:pt>
    <dgm:pt modelId="{7FBF2BF2-5B9F-4BA9-B8DC-235A35CEAF9B}" type="parTrans" cxnId="{9A9AC958-2CC6-4507-86E4-4BAA8F90303B}">
      <dgm:prSet/>
      <dgm:spPr/>
      <dgm:t>
        <a:bodyPr/>
        <a:lstStyle/>
        <a:p>
          <a:endParaRPr lang="ru-RU"/>
        </a:p>
      </dgm:t>
    </dgm:pt>
    <dgm:pt modelId="{B52A9F31-E69C-424F-9A00-8569C1A356BC}" type="sibTrans" cxnId="{9A9AC958-2CC6-4507-86E4-4BAA8F90303B}">
      <dgm:prSet/>
      <dgm:spPr/>
      <dgm:t>
        <a:bodyPr/>
        <a:lstStyle/>
        <a:p>
          <a:endParaRPr lang="ru-RU"/>
        </a:p>
      </dgm:t>
    </dgm:pt>
    <dgm:pt modelId="{D25502BA-1E99-4B63-8276-7A7D5D34888A}">
      <dgm:prSet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altLang="ru-RU" b="1" dirty="0" smtClean="0">
            <a:solidFill>
              <a:srgbClr val="FFC081"/>
            </a:solidFill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1B74C64-A9AB-4410-A98E-D46FB8E3838A}" type="parTrans" cxnId="{2F68848C-8C18-4FA4-B7D3-81FBB41474CA}">
      <dgm:prSet/>
      <dgm:spPr/>
      <dgm:t>
        <a:bodyPr/>
        <a:lstStyle/>
        <a:p>
          <a:endParaRPr lang="ru-RU"/>
        </a:p>
      </dgm:t>
    </dgm:pt>
    <dgm:pt modelId="{5CC0C8DA-1787-4825-83B2-C5E26CD46F9D}" type="sibTrans" cxnId="{2F68848C-8C18-4FA4-B7D3-81FBB41474CA}">
      <dgm:prSet/>
      <dgm:spPr/>
      <dgm:t>
        <a:bodyPr/>
        <a:lstStyle/>
        <a:p>
          <a:endParaRPr lang="ru-RU"/>
        </a:p>
      </dgm:t>
    </dgm:pt>
    <dgm:pt modelId="{CAE73C19-B94D-4FCB-8E3A-1B9D925E14D5}">
      <dgm:prSet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altLang="ru-RU" b="1" dirty="0" smtClean="0">
            <a:solidFill>
              <a:srgbClr val="FFC081"/>
            </a:solidFill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439AF68-32AE-4817-A91F-37A9D92F2CE4}" type="parTrans" cxnId="{0975A21E-FFC9-4891-B419-3D1CDF0EA353}">
      <dgm:prSet/>
      <dgm:spPr/>
      <dgm:t>
        <a:bodyPr/>
        <a:lstStyle/>
        <a:p>
          <a:endParaRPr lang="ru-RU"/>
        </a:p>
      </dgm:t>
    </dgm:pt>
    <dgm:pt modelId="{F4DD79B1-2067-45C8-A3CB-4413D0FD9DF5}" type="sibTrans" cxnId="{0975A21E-FFC9-4891-B419-3D1CDF0EA353}">
      <dgm:prSet/>
      <dgm:spPr/>
      <dgm:t>
        <a:bodyPr/>
        <a:lstStyle/>
        <a:p>
          <a:endParaRPr lang="ru-RU"/>
        </a:p>
      </dgm:t>
    </dgm:pt>
    <dgm:pt modelId="{59AD6B48-F2C3-4AAC-8BDE-18B39793F1BD}">
      <dgm:prSet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altLang="ru-RU" b="1" dirty="0" smtClean="0">
            <a:solidFill>
              <a:srgbClr val="FFC081"/>
            </a:solidFill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75325E7-862E-48D8-8226-5DE263C95C3C}" type="parTrans" cxnId="{2A2DBCD7-A864-407A-9C96-D5B3ED80A7A9}">
      <dgm:prSet/>
      <dgm:spPr/>
      <dgm:t>
        <a:bodyPr/>
        <a:lstStyle/>
        <a:p>
          <a:endParaRPr lang="ru-RU"/>
        </a:p>
      </dgm:t>
    </dgm:pt>
    <dgm:pt modelId="{0E8BDD52-6317-4B59-9CE9-C108FBA7E929}" type="sibTrans" cxnId="{2A2DBCD7-A864-407A-9C96-D5B3ED80A7A9}">
      <dgm:prSet/>
      <dgm:spPr/>
      <dgm:t>
        <a:bodyPr/>
        <a:lstStyle/>
        <a:p>
          <a:endParaRPr lang="ru-RU"/>
        </a:p>
      </dgm:t>
    </dgm:pt>
    <dgm:pt modelId="{C6E8B391-B5C8-4589-9E7B-E3C8EBED1D43}">
      <dgm:prSet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altLang="ru-RU" b="1" dirty="0" smtClean="0">
            <a:solidFill>
              <a:srgbClr val="FFC081"/>
            </a:solidFill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0E10625-9527-4F21-86B4-6E7E789E131E}" type="parTrans" cxnId="{EABEF54A-2B90-46BF-83D7-84CE1D86990D}">
      <dgm:prSet/>
      <dgm:spPr/>
      <dgm:t>
        <a:bodyPr/>
        <a:lstStyle/>
        <a:p>
          <a:endParaRPr lang="ru-RU"/>
        </a:p>
      </dgm:t>
    </dgm:pt>
    <dgm:pt modelId="{F87F6A3F-F52F-4988-8683-FBDB2809171F}" type="sibTrans" cxnId="{EABEF54A-2B90-46BF-83D7-84CE1D86990D}">
      <dgm:prSet/>
      <dgm:spPr/>
      <dgm:t>
        <a:bodyPr/>
        <a:lstStyle/>
        <a:p>
          <a:endParaRPr lang="ru-RU"/>
        </a:p>
      </dgm:t>
    </dgm:pt>
    <dgm:pt modelId="{F27D738A-F191-4B6F-9B4F-49CBABDE3246}">
      <dgm:prSet custT="1"/>
      <dgm:spPr/>
      <dgm:t>
        <a:bodyPr/>
        <a:lstStyle/>
        <a:p>
          <a:r>
            <a:rPr lang="ru-RU" altLang="ru-RU" sz="2000" b="1" dirty="0" smtClean="0">
              <a:solidFill>
                <a:srgbClr val="094E8D"/>
              </a:solidFill>
              <a:effectLst/>
            </a:rPr>
            <a:t>способность к эффективному взаимодействию с ребятами младше и старше себя, более «сильными» или более «слабыми»</a:t>
          </a:r>
          <a:endParaRPr lang="ru-RU" sz="2000" b="1" dirty="0" smtClean="0">
            <a:solidFill>
              <a:srgbClr val="094E8D"/>
            </a:solidFill>
            <a:effectLst/>
          </a:endParaRPr>
        </a:p>
      </dgm:t>
    </dgm:pt>
    <dgm:pt modelId="{227CB061-A9C0-40B6-8BC2-847AA9CD0865}" type="parTrans" cxnId="{431A9EA1-7A25-4AC6-A591-DBCDAD1C3547}">
      <dgm:prSet/>
      <dgm:spPr/>
      <dgm:t>
        <a:bodyPr/>
        <a:lstStyle/>
        <a:p>
          <a:endParaRPr lang="ru-RU"/>
        </a:p>
      </dgm:t>
    </dgm:pt>
    <dgm:pt modelId="{36CF6033-3822-4603-91C8-EFE35085BE2F}" type="sibTrans" cxnId="{431A9EA1-7A25-4AC6-A591-DBCDAD1C3547}">
      <dgm:prSet/>
      <dgm:spPr/>
      <dgm:t>
        <a:bodyPr/>
        <a:lstStyle/>
        <a:p>
          <a:endParaRPr lang="ru-RU"/>
        </a:p>
      </dgm:t>
    </dgm:pt>
    <dgm:pt modelId="{CDEF6991-C902-40BB-8CA9-44A11FBBDF5B}">
      <dgm:prSet custT="1"/>
      <dgm:spPr/>
      <dgm:t>
        <a:bodyPr/>
        <a:lstStyle/>
        <a:p>
          <a:r>
            <a:rPr lang="ru-RU" altLang="ru-RU" sz="2000" b="1" dirty="0" smtClean="0">
              <a:solidFill>
                <a:srgbClr val="094E8D"/>
              </a:solidFill>
              <a:effectLst/>
            </a:rPr>
            <a:t>способность легко и без ущерба для личности признавать чужую индивидуальность</a:t>
          </a:r>
          <a:r>
            <a:rPr lang="ru-RU" altLang="ru-RU" sz="800" b="1" dirty="0" smtClean="0">
              <a:solidFill>
                <a:srgbClr val="FFC08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endParaRPr lang="ru-RU" sz="800" dirty="0"/>
        </a:p>
      </dgm:t>
    </dgm:pt>
    <dgm:pt modelId="{400B461C-9319-4A20-8C18-B1A1B9FCD92E}" type="parTrans" cxnId="{8DD517AD-BCB6-4693-9061-8A83A38700BA}">
      <dgm:prSet/>
      <dgm:spPr/>
      <dgm:t>
        <a:bodyPr/>
        <a:lstStyle/>
        <a:p>
          <a:endParaRPr lang="ru-RU"/>
        </a:p>
      </dgm:t>
    </dgm:pt>
    <dgm:pt modelId="{5CFBED09-C55D-4E05-8F24-BA3D1FE78F04}" type="sibTrans" cxnId="{8DD517AD-BCB6-4693-9061-8A83A38700BA}">
      <dgm:prSet/>
      <dgm:spPr/>
      <dgm:t>
        <a:bodyPr/>
        <a:lstStyle/>
        <a:p>
          <a:endParaRPr lang="ru-RU"/>
        </a:p>
      </dgm:t>
    </dgm:pt>
    <dgm:pt modelId="{B9B0857D-FFE1-4283-97BA-CB9863F65BDA}">
      <dgm:prSet custT="1"/>
      <dgm:spPr/>
      <dgm:t>
        <a:bodyPr/>
        <a:lstStyle/>
        <a:p>
          <a:r>
            <a:rPr lang="ru-RU" altLang="ru-RU" sz="2000" b="1" dirty="0" smtClean="0">
              <a:solidFill>
                <a:srgbClr val="094E8D"/>
              </a:solidFill>
              <a:effectLst/>
            </a:rPr>
            <a:t>способность строить уникальное собственное сочетание навыков и способностей </a:t>
          </a:r>
        </a:p>
      </dgm:t>
    </dgm:pt>
    <dgm:pt modelId="{5F4C1F85-B682-49A1-A0D2-568EF1597218}" type="parTrans" cxnId="{F8D95518-C5CF-44DD-9249-29F64C94A7EB}">
      <dgm:prSet/>
      <dgm:spPr/>
      <dgm:t>
        <a:bodyPr/>
        <a:lstStyle/>
        <a:p>
          <a:endParaRPr lang="ru-RU"/>
        </a:p>
      </dgm:t>
    </dgm:pt>
    <dgm:pt modelId="{60E1E012-DF40-4E2D-A52A-26157CBF817C}" type="sibTrans" cxnId="{F8D95518-C5CF-44DD-9249-29F64C94A7EB}">
      <dgm:prSet/>
      <dgm:spPr/>
      <dgm:t>
        <a:bodyPr/>
        <a:lstStyle/>
        <a:p>
          <a:endParaRPr lang="ru-RU"/>
        </a:p>
      </dgm:t>
    </dgm:pt>
    <dgm:pt modelId="{5C28D009-8B36-4954-885E-9F2E29594EFC}">
      <dgm:prSet custT="1"/>
      <dgm:spPr/>
      <dgm:t>
        <a:bodyPr/>
        <a:lstStyle/>
        <a:p>
          <a:r>
            <a:rPr lang="ru-RU" altLang="ru-RU" sz="2000" b="1" dirty="0" smtClean="0">
              <a:solidFill>
                <a:srgbClr val="094E8D"/>
              </a:solidFill>
              <a:effectLst/>
            </a:rPr>
            <a:t>способность самостоятельно определять для себя задачи</a:t>
          </a:r>
        </a:p>
      </dgm:t>
    </dgm:pt>
    <dgm:pt modelId="{2FA6C4CE-988D-43E9-9DB0-69D031868D6D}" type="parTrans" cxnId="{D4354C7C-E91B-4449-84CC-9822B48D7BA2}">
      <dgm:prSet/>
      <dgm:spPr/>
      <dgm:t>
        <a:bodyPr/>
        <a:lstStyle/>
        <a:p>
          <a:endParaRPr lang="ru-RU"/>
        </a:p>
      </dgm:t>
    </dgm:pt>
    <dgm:pt modelId="{55B4C99C-CBB5-45DC-A964-EB2E37A7D4A3}" type="sibTrans" cxnId="{D4354C7C-E91B-4449-84CC-9822B48D7BA2}">
      <dgm:prSet/>
      <dgm:spPr/>
      <dgm:t>
        <a:bodyPr/>
        <a:lstStyle/>
        <a:p>
          <a:endParaRPr lang="ru-RU"/>
        </a:p>
      </dgm:t>
    </dgm:pt>
    <dgm:pt modelId="{05F04121-8F8A-453E-827A-1DA0A71C5978}">
      <dgm:prSet custT="1"/>
      <dgm:spPr/>
      <dgm:t>
        <a:bodyPr/>
        <a:lstStyle/>
        <a:p>
          <a:r>
            <a:rPr lang="ru-RU" altLang="ru-RU" sz="2000" b="1" dirty="0" smtClean="0">
              <a:solidFill>
                <a:srgbClr val="094E8D"/>
              </a:solidFill>
              <a:effectLst/>
            </a:rPr>
            <a:t>способность любую задачу решать наиболее приемлемым для себя способом</a:t>
          </a:r>
        </a:p>
      </dgm:t>
    </dgm:pt>
    <dgm:pt modelId="{937B6941-9AAA-401A-B701-D4FF44159F7A}" type="parTrans" cxnId="{79DA6F2D-5D03-42D5-842A-8C54814230CD}">
      <dgm:prSet/>
      <dgm:spPr/>
      <dgm:t>
        <a:bodyPr/>
        <a:lstStyle/>
        <a:p>
          <a:endParaRPr lang="ru-RU"/>
        </a:p>
      </dgm:t>
    </dgm:pt>
    <dgm:pt modelId="{EB321E0C-8524-4436-830E-72214848A5F6}" type="sibTrans" cxnId="{79DA6F2D-5D03-42D5-842A-8C54814230CD}">
      <dgm:prSet/>
      <dgm:spPr/>
      <dgm:t>
        <a:bodyPr/>
        <a:lstStyle/>
        <a:p>
          <a:endParaRPr lang="ru-RU"/>
        </a:p>
      </dgm:t>
    </dgm:pt>
    <dgm:pt modelId="{86C82A8B-76B7-485D-8083-B64CF88D687E}" type="pres">
      <dgm:prSet presAssocID="{39E4A615-5461-4E00-AF1B-7E0833632A5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9AEB03-0BE1-496B-A33E-0614BF1227D0}" type="pres">
      <dgm:prSet presAssocID="{256827EA-C3A7-48B4-8219-046068370624}" presName="composite" presStyleCnt="0"/>
      <dgm:spPr/>
    </dgm:pt>
    <dgm:pt modelId="{5A39D35F-5700-4007-8BD3-5645DE2AB2E6}" type="pres">
      <dgm:prSet presAssocID="{256827EA-C3A7-48B4-8219-046068370624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DA6575-9BB2-4BB9-97B6-0DE46ADC60A6}" type="pres">
      <dgm:prSet presAssocID="{256827EA-C3A7-48B4-8219-046068370624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CA303C-D5D8-4CE0-B7A5-F1EB3A5E6E6C}" type="pres">
      <dgm:prSet presAssocID="{B52A9F31-E69C-424F-9A00-8569C1A356BC}" presName="sp" presStyleCnt="0"/>
      <dgm:spPr/>
    </dgm:pt>
    <dgm:pt modelId="{914879D9-177C-4938-BE72-42EFCA5FFC85}" type="pres">
      <dgm:prSet presAssocID="{D25502BA-1E99-4B63-8276-7A7D5D34888A}" presName="composite" presStyleCnt="0"/>
      <dgm:spPr/>
    </dgm:pt>
    <dgm:pt modelId="{038EC616-0C4F-45EE-9E40-2038589D877E}" type="pres">
      <dgm:prSet presAssocID="{D25502BA-1E99-4B63-8276-7A7D5D34888A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F0FECE-24B2-4E1D-9CD7-ED1C354B2B1E}" type="pres">
      <dgm:prSet presAssocID="{D25502BA-1E99-4B63-8276-7A7D5D34888A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74EDCB-FD88-4991-BA72-688BB1CA8C85}" type="pres">
      <dgm:prSet presAssocID="{5CC0C8DA-1787-4825-83B2-C5E26CD46F9D}" presName="sp" presStyleCnt="0"/>
      <dgm:spPr/>
    </dgm:pt>
    <dgm:pt modelId="{C9E96E3F-5C41-46A8-AA44-0557524E2FC7}" type="pres">
      <dgm:prSet presAssocID="{CAE73C19-B94D-4FCB-8E3A-1B9D925E14D5}" presName="composite" presStyleCnt="0"/>
      <dgm:spPr/>
    </dgm:pt>
    <dgm:pt modelId="{677AED6A-86C6-49AB-8E3C-8CF050DD2DED}" type="pres">
      <dgm:prSet presAssocID="{CAE73C19-B94D-4FCB-8E3A-1B9D925E14D5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CECA27-51F7-4708-916B-B0577426D818}" type="pres">
      <dgm:prSet presAssocID="{CAE73C19-B94D-4FCB-8E3A-1B9D925E14D5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A43A88-0224-4B83-A86E-8634FA1140FB}" type="pres">
      <dgm:prSet presAssocID="{F4DD79B1-2067-45C8-A3CB-4413D0FD9DF5}" presName="sp" presStyleCnt="0"/>
      <dgm:spPr/>
    </dgm:pt>
    <dgm:pt modelId="{71E4AA70-65AB-4703-A5D5-F623183BAFAD}" type="pres">
      <dgm:prSet presAssocID="{59AD6B48-F2C3-4AAC-8BDE-18B39793F1BD}" presName="composite" presStyleCnt="0"/>
      <dgm:spPr/>
    </dgm:pt>
    <dgm:pt modelId="{5BF54EE9-F02A-4A0D-A9CC-EBB30C61BADC}" type="pres">
      <dgm:prSet presAssocID="{59AD6B48-F2C3-4AAC-8BDE-18B39793F1BD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7B5A85-405E-4A7D-B17A-526D9C85CC20}" type="pres">
      <dgm:prSet presAssocID="{59AD6B48-F2C3-4AAC-8BDE-18B39793F1BD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39856E-7DDF-4D6C-82F9-8D3792246E40}" type="pres">
      <dgm:prSet presAssocID="{0E8BDD52-6317-4B59-9CE9-C108FBA7E929}" presName="sp" presStyleCnt="0"/>
      <dgm:spPr/>
    </dgm:pt>
    <dgm:pt modelId="{9016D193-3611-4BF7-86C6-50935FF51269}" type="pres">
      <dgm:prSet presAssocID="{C6E8B391-B5C8-4589-9E7B-E3C8EBED1D43}" presName="composite" presStyleCnt="0"/>
      <dgm:spPr/>
    </dgm:pt>
    <dgm:pt modelId="{A5303280-663D-495E-821E-11227CBCC360}" type="pres">
      <dgm:prSet presAssocID="{C6E8B391-B5C8-4589-9E7B-E3C8EBED1D43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3BBE44-DD70-489E-BD91-372D2C35BB44}" type="pres">
      <dgm:prSet presAssocID="{C6E8B391-B5C8-4589-9E7B-E3C8EBED1D43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1A9EA1-7A25-4AC6-A591-DBCDAD1C3547}" srcId="{256827EA-C3A7-48B4-8219-046068370624}" destId="{F27D738A-F191-4B6F-9B4F-49CBABDE3246}" srcOrd="0" destOrd="0" parTransId="{227CB061-A9C0-40B6-8BC2-847AA9CD0865}" sibTransId="{36CF6033-3822-4603-91C8-EFE35085BE2F}"/>
    <dgm:cxn modelId="{FA8C5417-41D9-40BF-BB31-119C8EC982B2}" type="presOf" srcId="{59AD6B48-F2C3-4AAC-8BDE-18B39793F1BD}" destId="{5BF54EE9-F02A-4A0D-A9CC-EBB30C61BADC}" srcOrd="0" destOrd="0" presId="urn:microsoft.com/office/officeart/2005/8/layout/chevron2"/>
    <dgm:cxn modelId="{79DA6F2D-5D03-42D5-842A-8C54814230CD}" srcId="{C6E8B391-B5C8-4589-9E7B-E3C8EBED1D43}" destId="{05F04121-8F8A-453E-827A-1DA0A71C5978}" srcOrd="0" destOrd="0" parTransId="{937B6941-9AAA-401A-B701-D4FF44159F7A}" sibTransId="{EB321E0C-8524-4436-830E-72214848A5F6}"/>
    <dgm:cxn modelId="{0975A21E-FFC9-4891-B419-3D1CDF0EA353}" srcId="{39E4A615-5461-4E00-AF1B-7E0833632A5D}" destId="{CAE73C19-B94D-4FCB-8E3A-1B9D925E14D5}" srcOrd="2" destOrd="0" parTransId="{F439AF68-32AE-4817-A91F-37A9D92F2CE4}" sibTransId="{F4DD79B1-2067-45C8-A3CB-4413D0FD9DF5}"/>
    <dgm:cxn modelId="{D424BA0B-A341-4C82-82BC-73DA9D398EF9}" type="presOf" srcId="{B9B0857D-FFE1-4283-97BA-CB9863F65BDA}" destId="{E1CECA27-51F7-4708-916B-B0577426D818}" srcOrd="0" destOrd="0" presId="urn:microsoft.com/office/officeart/2005/8/layout/chevron2"/>
    <dgm:cxn modelId="{BFD14154-0E3A-4679-B6D9-598D9EB51AB7}" type="presOf" srcId="{39E4A615-5461-4E00-AF1B-7E0833632A5D}" destId="{86C82A8B-76B7-485D-8083-B64CF88D687E}" srcOrd="0" destOrd="0" presId="urn:microsoft.com/office/officeart/2005/8/layout/chevron2"/>
    <dgm:cxn modelId="{138D55AB-207E-4987-8AE3-846FB7A43337}" type="presOf" srcId="{F27D738A-F191-4B6F-9B4F-49CBABDE3246}" destId="{77DA6575-9BB2-4BB9-97B6-0DE46ADC60A6}" srcOrd="0" destOrd="0" presId="urn:microsoft.com/office/officeart/2005/8/layout/chevron2"/>
    <dgm:cxn modelId="{2A2DBCD7-A864-407A-9C96-D5B3ED80A7A9}" srcId="{39E4A615-5461-4E00-AF1B-7E0833632A5D}" destId="{59AD6B48-F2C3-4AAC-8BDE-18B39793F1BD}" srcOrd="3" destOrd="0" parTransId="{375325E7-862E-48D8-8226-5DE263C95C3C}" sibTransId="{0E8BDD52-6317-4B59-9CE9-C108FBA7E929}"/>
    <dgm:cxn modelId="{EABEF54A-2B90-46BF-83D7-84CE1D86990D}" srcId="{39E4A615-5461-4E00-AF1B-7E0833632A5D}" destId="{C6E8B391-B5C8-4589-9E7B-E3C8EBED1D43}" srcOrd="4" destOrd="0" parTransId="{40E10625-9527-4F21-86B4-6E7E789E131E}" sibTransId="{F87F6A3F-F52F-4988-8683-FBDB2809171F}"/>
    <dgm:cxn modelId="{0C3C36A9-3780-40DF-8408-69ED9B3A252B}" type="presOf" srcId="{D25502BA-1E99-4B63-8276-7A7D5D34888A}" destId="{038EC616-0C4F-45EE-9E40-2038589D877E}" srcOrd="0" destOrd="0" presId="urn:microsoft.com/office/officeart/2005/8/layout/chevron2"/>
    <dgm:cxn modelId="{F8D95518-C5CF-44DD-9249-29F64C94A7EB}" srcId="{CAE73C19-B94D-4FCB-8E3A-1B9D925E14D5}" destId="{B9B0857D-FFE1-4283-97BA-CB9863F65BDA}" srcOrd="0" destOrd="0" parTransId="{5F4C1F85-B682-49A1-A0D2-568EF1597218}" sibTransId="{60E1E012-DF40-4E2D-A52A-26157CBF817C}"/>
    <dgm:cxn modelId="{8DD517AD-BCB6-4693-9061-8A83A38700BA}" srcId="{D25502BA-1E99-4B63-8276-7A7D5D34888A}" destId="{CDEF6991-C902-40BB-8CA9-44A11FBBDF5B}" srcOrd="0" destOrd="0" parTransId="{400B461C-9319-4A20-8C18-B1A1B9FCD92E}" sibTransId="{5CFBED09-C55D-4E05-8F24-BA3D1FE78F04}"/>
    <dgm:cxn modelId="{56CF5D0F-B23B-4C34-B837-355058C5DAF8}" type="presOf" srcId="{C6E8B391-B5C8-4589-9E7B-E3C8EBED1D43}" destId="{A5303280-663D-495E-821E-11227CBCC360}" srcOrd="0" destOrd="0" presId="urn:microsoft.com/office/officeart/2005/8/layout/chevron2"/>
    <dgm:cxn modelId="{D4354C7C-E91B-4449-84CC-9822B48D7BA2}" srcId="{59AD6B48-F2C3-4AAC-8BDE-18B39793F1BD}" destId="{5C28D009-8B36-4954-885E-9F2E29594EFC}" srcOrd="0" destOrd="0" parTransId="{2FA6C4CE-988D-43E9-9DB0-69D031868D6D}" sibTransId="{55B4C99C-CBB5-45DC-A964-EB2E37A7D4A3}"/>
    <dgm:cxn modelId="{FBC95239-9CD1-4F41-B25A-50CECE3B36D5}" type="presOf" srcId="{CDEF6991-C902-40BB-8CA9-44A11FBBDF5B}" destId="{03F0FECE-24B2-4E1D-9CD7-ED1C354B2B1E}" srcOrd="0" destOrd="0" presId="urn:microsoft.com/office/officeart/2005/8/layout/chevron2"/>
    <dgm:cxn modelId="{2F68848C-8C18-4FA4-B7D3-81FBB41474CA}" srcId="{39E4A615-5461-4E00-AF1B-7E0833632A5D}" destId="{D25502BA-1E99-4B63-8276-7A7D5D34888A}" srcOrd="1" destOrd="0" parTransId="{31B74C64-A9AB-4410-A98E-D46FB8E3838A}" sibTransId="{5CC0C8DA-1787-4825-83B2-C5E26CD46F9D}"/>
    <dgm:cxn modelId="{C038B1FB-FE65-4638-BCCD-75FEA09CFC72}" type="presOf" srcId="{05F04121-8F8A-453E-827A-1DA0A71C5978}" destId="{AC3BBE44-DD70-489E-BD91-372D2C35BB44}" srcOrd="0" destOrd="0" presId="urn:microsoft.com/office/officeart/2005/8/layout/chevron2"/>
    <dgm:cxn modelId="{7A648B3A-A5B2-4F79-AF5B-4D74423A0B70}" type="presOf" srcId="{5C28D009-8B36-4954-885E-9F2E29594EFC}" destId="{D77B5A85-405E-4A7D-B17A-526D9C85CC20}" srcOrd="0" destOrd="0" presId="urn:microsoft.com/office/officeart/2005/8/layout/chevron2"/>
    <dgm:cxn modelId="{9A9AC958-2CC6-4507-86E4-4BAA8F90303B}" srcId="{39E4A615-5461-4E00-AF1B-7E0833632A5D}" destId="{256827EA-C3A7-48B4-8219-046068370624}" srcOrd="0" destOrd="0" parTransId="{7FBF2BF2-5B9F-4BA9-B8DC-235A35CEAF9B}" sibTransId="{B52A9F31-E69C-424F-9A00-8569C1A356BC}"/>
    <dgm:cxn modelId="{FE80D262-6217-43EC-8675-56B72F69C96B}" type="presOf" srcId="{CAE73C19-B94D-4FCB-8E3A-1B9D925E14D5}" destId="{677AED6A-86C6-49AB-8E3C-8CF050DD2DED}" srcOrd="0" destOrd="0" presId="urn:microsoft.com/office/officeart/2005/8/layout/chevron2"/>
    <dgm:cxn modelId="{079D81EF-4AB6-444A-B55D-4159FDD1CF78}" type="presOf" srcId="{256827EA-C3A7-48B4-8219-046068370624}" destId="{5A39D35F-5700-4007-8BD3-5645DE2AB2E6}" srcOrd="0" destOrd="0" presId="urn:microsoft.com/office/officeart/2005/8/layout/chevron2"/>
    <dgm:cxn modelId="{50B18A63-2C44-4808-B8F0-EFA94783D7EC}" type="presParOf" srcId="{86C82A8B-76B7-485D-8083-B64CF88D687E}" destId="{F79AEB03-0BE1-496B-A33E-0614BF1227D0}" srcOrd="0" destOrd="0" presId="urn:microsoft.com/office/officeart/2005/8/layout/chevron2"/>
    <dgm:cxn modelId="{02814A02-B3AE-4F40-9035-7FBD8C33A102}" type="presParOf" srcId="{F79AEB03-0BE1-496B-A33E-0614BF1227D0}" destId="{5A39D35F-5700-4007-8BD3-5645DE2AB2E6}" srcOrd="0" destOrd="0" presId="urn:microsoft.com/office/officeart/2005/8/layout/chevron2"/>
    <dgm:cxn modelId="{563BE070-4968-4D03-8A46-043EFF6C8CE5}" type="presParOf" srcId="{F79AEB03-0BE1-496B-A33E-0614BF1227D0}" destId="{77DA6575-9BB2-4BB9-97B6-0DE46ADC60A6}" srcOrd="1" destOrd="0" presId="urn:microsoft.com/office/officeart/2005/8/layout/chevron2"/>
    <dgm:cxn modelId="{92E48DB9-F84B-4458-B575-AF552EC76903}" type="presParOf" srcId="{86C82A8B-76B7-485D-8083-B64CF88D687E}" destId="{29CA303C-D5D8-4CE0-B7A5-F1EB3A5E6E6C}" srcOrd="1" destOrd="0" presId="urn:microsoft.com/office/officeart/2005/8/layout/chevron2"/>
    <dgm:cxn modelId="{862A8323-16A6-4E04-A115-32ABEBA28BB5}" type="presParOf" srcId="{86C82A8B-76B7-485D-8083-B64CF88D687E}" destId="{914879D9-177C-4938-BE72-42EFCA5FFC85}" srcOrd="2" destOrd="0" presId="urn:microsoft.com/office/officeart/2005/8/layout/chevron2"/>
    <dgm:cxn modelId="{66971515-8592-450C-9885-772D89F21A2D}" type="presParOf" srcId="{914879D9-177C-4938-BE72-42EFCA5FFC85}" destId="{038EC616-0C4F-45EE-9E40-2038589D877E}" srcOrd="0" destOrd="0" presId="urn:microsoft.com/office/officeart/2005/8/layout/chevron2"/>
    <dgm:cxn modelId="{B885351C-DF20-4041-BF09-B251F48704AC}" type="presParOf" srcId="{914879D9-177C-4938-BE72-42EFCA5FFC85}" destId="{03F0FECE-24B2-4E1D-9CD7-ED1C354B2B1E}" srcOrd="1" destOrd="0" presId="urn:microsoft.com/office/officeart/2005/8/layout/chevron2"/>
    <dgm:cxn modelId="{FC39D1AA-017B-41B3-8815-45CD5781A189}" type="presParOf" srcId="{86C82A8B-76B7-485D-8083-B64CF88D687E}" destId="{7374EDCB-FD88-4991-BA72-688BB1CA8C85}" srcOrd="3" destOrd="0" presId="urn:microsoft.com/office/officeart/2005/8/layout/chevron2"/>
    <dgm:cxn modelId="{3112B5E1-F119-4F63-8824-3563DD111BDE}" type="presParOf" srcId="{86C82A8B-76B7-485D-8083-B64CF88D687E}" destId="{C9E96E3F-5C41-46A8-AA44-0557524E2FC7}" srcOrd="4" destOrd="0" presId="urn:microsoft.com/office/officeart/2005/8/layout/chevron2"/>
    <dgm:cxn modelId="{7B2F3034-A5BA-4354-862A-FB83F5438AAB}" type="presParOf" srcId="{C9E96E3F-5C41-46A8-AA44-0557524E2FC7}" destId="{677AED6A-86C6-49AB-8E3C-8CF050DD2DED}" srcOrd="0" destOrd="0" presId="urn:microsoft.com/office/officeart/2005/8/layout/chevron2"/>
    <dgm:cxn modelId="{FA7BE17B-962F-4F71-9919-484997F1B4AF}" type="presParOf" srcId="{C9E96E3F-5C41-46A8-AA44-0557524E2FC7}" destId="{E1CECA27-51F7-4708-916B-B0577426D818}" srcOrd="1" destOrd="0" presId="urn:microsoft.com/office/officeart/2005/8/layout/chevron2"/>
    <dgm:cxn modelId="{41A13B29-7416-44D8-B107-AFF19182D48F}" type="presParOf" srcId="{86C82A8B-76B7-485D-8083-B64CF88D687E}" destId="{B7A43A88-0224-4B83-A86E-8634FA1140FB}" srcOrd="5" destOrd="0" presId="urn:microsoft.com/office/officeart/2005/8/layout/chevron2"/>
    <dgm:cxn modelId="{FB9D837E-56FD-4068-9519-D177756ECDDA}" type="presParOf" srcId="{86C82A8B-76B7-485D-8083-B64CF88D687E}" destId="{71E4AA70-65AB-4703-A5D5-F623183BAFAD}" srcOrd="6" destOrd="0" presId="urn:microsoft.com/office/officeart/2005/8/layout/chevron2"/>
    <dgm:cxn modelId="{9EF4ACBD-BAE5-4EAD-B697-4DC1E97257D4}" type="presParOf" srcId="{71E4AA70-65AB-4703-A5D5-F623183BAFAD}" destId="{5BF54EE9-F02A-4A0D-A9CC-EBB30C61BADC}" srcOrd="0" destOrd="0" presId="urn:microsoft.com/office/officeart/2005/8/layout/chevron2"/>
    <dgm:cxn modelId="{94CCD65B-0B3E-46F7-9AFB-01404144D2A8}" type="presParOf" srcId="{71E4AA70-65AB-4703-A5D5-F623183BAFAD}" destId="{D77B5A85-405E-4A7D-B17A-526D9C85CC20}" srcOrd="1" destOrd="0" presId="urn:microsoft.com/office/officeart/2005/8/layout/chevron2"/>
    <dgm:cxn modelId="{7AFB3B50-3B55-47DD-A27F-E684AE99B248}" type="presParOf" srcId="{86C82A8B-76B7-485D-8083-B64CF88D687E}" destId="{5139856E-7DDF-4D6C-82F9-8D3792246E40}" srcOrd="7" destOrd="0" presId="urn:microsoft.com/office/officeart/2005/8/layout/chevron2"/>
    <dgm:cxn modelId="{5E2D23BA-CE96-4D3E-8580-9D048F3BF630}" type="presParOf" srcId="{86C82A8B-76B7-485D-8083-B64CF88D687E}" destId="{9016D193-3611-4BF7-86C6-50935FF51269}" srcOrd="8" destOrd="0" presId="urn:microsoft.com/office/officeart/2005/8/layout/chevron2"/>
    <dgm:cxn modelId="{4D9357C4-27E5-40FD-9529-7805D02948B3}" type="presParOf" srcId="{9016D193-3611-4BF7-86C6-50935FF51269}" destId="{A5303280-663D-495E-821E-11227CBCC360}" srcOrd="0" destOrd="0" presId="urn:microsoft.com/office/officeart/2005/8/layout/chevron2"/>
    <dgm:cxn modelId="{A52D7ECB-3AF4-4335-80EE-A7624D30BC30}" type="presParOf" srcId="{9016D193-3611-4BF7-86C6-50935FF51269}" destId="{AC3BBE44-DD70-489E-BD91-372D2C35BB4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E4C21B5-DBEC-4A20-82B3-2242389B339B}">
      <dsp:nvSpPr>
        <dsp:cNvPr id="0" name=""/>
        <dsp:cNvSpPr/>
      </dsp:nvSpPr>
      <dsp:spPr>
        <a:xfrm>
          <a:off x="976863" y="3715067"/>
          <a:ext cx="3751577" cy="623496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600" b="1" kern="1200" dirty="0" smtClean="0">
              <a:solidFill>
                <a:schemeClr val="bg1"/>
              </a:solidFill>
            </a:rPr>
            <a:t>высокие интеллектуальные возможности детей подросткового возраста</a:t>
          </a:r>
          <a:endParaRPr lang="ru-RU" sz="1600" kern="1200" dirty="0">
            <a:solidFill>
              <a:schemeClr val="bg1"/>
            </a:solidFill>
          </a:endParaRPr>
        </a:p>
      </dsp:txBody>
      <dsp:txXfrm>
        <a:off x="976863" y="3715067"/>
        <a:ext cx="3751577" cy="623496"/>
      </dsp:txXfrm>
    </dsp:sp>
    <dsp:sp modelId="{C3425B79-CFF6-484F-9CBB-DBD0B1226A0C}">
      <dsp:nvSpPr>
        <dsp:cNvPr id="0" name=""/>
        <dsp:cNvSpPr/>
      </dsp:nvSpPr>
      <dsp:spPr>
        <a:xfrm>
          <a:off x="5183377" y="3696796"/>
          <a:ext cx="3721883" cy="648933"/>
        </a:xfrm>
        <a:prstGeom prst="roundRect">
          <a:avLst/>
        </a:prstGeom>
        <a:solidFill>
          <a:schemeClr val="accent1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600" b="1" kern="1200" dirty="0" smtClean="0">
              <a:solidFill>
                <a:schemeClr val="bg1"/>
              </a:solidFill>
            </a:rPr>
            <a:t>потеря мотивации к учебе</a:t>
          </a:r>
          <a:endParaRPr lang="ru-RU" sz="1600" kern="1200" dirty="0">
            <a:solidFill>
              <a:schemeClr val="bg1"/>
            </a:solidFill>
          </a:endParaRPr>
        </a:p>
      </dsp:txBody>
      <dsp:txXfrm>
        <a:off x="5183377" y="3696796"/>
        <a:ext cx="3721883" cy="648933"/>
      </dsp:txXfrm>
    </dsp:sp>
    <dsp:sp modelId="{D937672E-B993-450F-889A-1F569EAEC5AE}">
      <dsp:nvSpPr>
        <dsp:cNvPr id="0" name=""/>
        <dsp:cNvSpPr/>
      </dsp:nvSpPr>
      <dsp:spPr>
        <a:xfrm>
          <a:off x="-366994" y="4570076"/>
          <a:ext cx="10711707" cy="908884"/>
        </a:xfrm>
        <a:prstGeom prst="upArrowCallou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2BB27B-06FB-4E76-9BD4-1DD0C9A1EC5B}">
      <dsp:nvSpPr>
        <dsp:cNvPr id="0" name=""/>
        <dsp:cNvSpPr/>
      </dsp:nvSpPr>
      <dsp:spPr>
        <a:xfrm>
          <a:off x="1272293" y="4378155"/>
          <a:ext cx="7354022" cy="605684"/>
        </a:xfrm>
        <a:prstGeom prst="downArrowCallout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  <dsp:sp modelId="{79AD1409-19B3-4C93-9C7E-F7FA347E3B69}">
      <dsp:nvSpPr>
        <dsp:cNvPr id="0" name=""/>
        <dsp:cNvSpPr/>
      </dsp:nvSpPr>
      <dsp:spPr>
        <a:xfrm>
          <a:off x="5158950" y="2693244"/>
          <a:ext cx="3734035" cy="945911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600" b="1" kern="1200" dirty="0" smtClean="0">
              <a:solidFill>
                <a:schemeClr val="bg1"/>
              </a:solidFill>
            </a:rPr>
            <a:t>существенные различия в индивидуальных учебных возможностях детей и образовательных запросах</a:t>
          </a:r>
          <a:endParaRPr lang="ru-RU" sz="1600" kern="1200" dirty="0">
            <a:solidFill>
              <a:schemeClr val="bg1"/>
            </a:solidFill>
          </a:endParaRPr>
        </a:p>
      </dsp:txBody>
      <dsp:txXfrm>
        <a:off x="5158950" y="2693244"/>
        <a:ext cx="3734035" cy="945911"/>
      </dsp:txXfrm>
    </dsp:sp>
    <dsp:sp modelId="{380D3AF4-23D9-432E-9B17-4F9036FFE3C7}">
      <dsp:nvSpPr>
        <dsp:cNvPr id="0" name=""/>
        <dsp:cNvSpPr/>
      </dsp:nvSpPr>
      <dsp:spPr>
        <a:xfrm>
          <a:off x="5162786" y="1739153"/>
          <a:ext cx="3740380" cy="910805"/>
        </a:xfrm>
        <a:prstGeom prst="roundRect">
          <a:avLst/>
        </a:prstGeom>
        <a:solidFill>
          <a:schemeClr val="accent1">
            <a:shade val="80000"/>
            <a:hueOff val="101365"/>
            <a:satOff val="-5692"/>
            <a:lumOff val="49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600" b="1" kern="1200" dirty="0" smtClean="0">
              <a:solidFill>
                <a:schemeClr val="bg1"/>
              </a:solidFill>
            </a:rPr>
            <a:t>формирование одновозрастных учебных групп (классов) в традиционной школе</a:t>
          </a:r>
          <a:endParaRPr lang="ru-RU" sz="1600" kern="1200" dirty="0">
            <a:solidFill>
              <a:schemeClr val="bg1"/>
            </a:solidFill>
          </a:endParaRPr>
        </a:p>
      </dsp:txBody>
      <dsp:txXfrm>
        <a:off x="5162786" y="1739153"/>
        <a:ext cx="3740380" cy="910805"/>
      </dsp:txXfrm>
    </dsp:sp>
    <dsp:sp modelId="{B2A3AD8F-4CFE-42BC-A5DC-3D2F05C698C4}">
      <dsp:nvSpPr>
        <dsp:cNvPr id="0" name=""/>
        <dsp:cNvSpPr/>
      </dsp:nvSpPr>
      <dsp:spPr>
        <a:xfrm>
          <a:off x="5163668" y="788383"/>
          <a:ext cx="3721241" cy="905930"/>
        </a:xfrm>
        <a:prstGeom prst="roundRect">
          <a:avLst/>
        </a:prstGeom>
        <a:solidFill>
          <a:schemeClr val="accent1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600" b="1" kern="1200" dirty="0" smtClean="0"/>
            <a:t>трудность ее осуществления в условиях классно-урочной системы обучения</a:t>
          </a:r>
        </a:p>
      </dsp:txBody>
      <dsp:txXfrm>
        <a:off x="5163668" y="788383"/>
        <a:ext cx="3721241" cy="905930"/>
      </dsp:txXfrm>
    </dsp:sp>
    <dsp:sp modelId="{FE141633-AF27-460E-9CE1-CE91A257AA6F}">
      <dsp:nvSpPr>
        <dsp:cNvPr id="0" name=""/>
        <dsp:cNvSpPr/>
      </dsp:nvSpPr>
      <dsp:spPr>
        <a:xfrm>
          <a:off x="5172833" y="17930"/>
          <a:ext cx="3666373" cy="742324"/>
        </a:xfrm>
        <a:prstGeom prst="roundRect">
          <a:avLst/>
        </a:prstGeom>
        <a:solidFill>
          <a:schemeClr val="accent1">
            <a:shade val="80000"/>
            <a:hueOff val="304095"/>
            <a:satOff val="-17076"/>
            <a:lumOff val="1472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rtlCol="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600" b="1" kern="1200" dirty="0" smtClean="0"/>
            <a:t>устаревшие подходы к организации образовательного процесса</a:t>
          </a:r>
          <a:endParaRPr lang="en-US" altLang="ru-RU" sz="1600" b="1" kern="1200" dirty="0"/>
        </a:p>
      </dsp:txBody>
      <dsp:txXfrm>
        <a:off x="5172833" y="17930"/>
        <a:ext cx="3666373" cy="742324"/>
      </dsp:txXfrm>
    </dsp:sp>
    <dsp:sp modelId="{E9138B5A-DCCE-4E9F-AD7D-947442BAB729}">
      <dsp:nvSpPr>
        <dsp:cNvPr id="0" name=""/>
        <dsp:cNvSpPr/>
      </dsp:nvSpPr>
      <dsp:spPr>
        <a:xfrm>
          <a:off x="1039911" y="0"/>
          <a:ext cx="3678939" cy="709632"/>
        </a:xfrm>
        <a:prstGeom prst="roundRect">
          <a:avLst/>
        </a:prstGeom>
        <a:solidFill>
          <a:schemeClr val="accent1">
            <a:shade val="80000"/>
            <a:hueOff val="405460"/>
            <a:satOff val="-22768"/>
            <a:lumOff val="1963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rtlCol="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600" b="1" kern="1200" dirty="0" smtClean="0"/>
            <a:t>новые задачи, стоящие перед современной школой (ФГОС)</a:t>
          </a:r>
          <a:endParaRPr lang="en-US" sz="1600" kern="1200" dirty="0"/>
        </a:p>
      </dsp:txBody>
      <dsp:txXfrm>
        <a:off x="1039911" y="0"/>
        <a:ext cx="3678939" cy="709632"/>
      </dsp:txXfrm>
    </dsp:sp>
    <dsp:sp modelId="{86413350-9653-4637-AE49-776D51A8896D}">
      <dsp:nvSpPr>
        <dsp:cNvPr id="0" name=""/>
        <dsp:cNvSpPr/>
      </dsp:nvSpPr>
      <dsp:spPr>
        <a:xfrm>
          <a:off x="1021974" y="711727"/>
          <a:ext cx="3698431" cy="967334"/>
        </a:xfrm>
        <a:prstGeom prst="roundRect">
          <a:avLst/>
        </a:prstGeom>
        <a:solidFill>
          <a:schemeClr val="accent1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600" b="1" kern="1200" dirty="0" smtClean="0"/>
            <a:t>стремление учителей к организации учебного пространства с опорой на ведущий вид деятельности подростков</a:t>
          </a:r>
          <a:endParaRPr lang="ru-RU" sz="1600" kern="1200" dirty="0"/>
        </a:p>
      </dsp:txBody>
      <dsp:txXfrm>
        <a:off x="1021974" y="711727"/>
        <a:ext cx="3698431" cy="967334"/>
      </dsp:txXfrm>
    </dsp:sp>
    <dsp:sp modelId="{2F9A03BE-076F-4448-9AEA-0A75CDE3F2D9}">
      <dsp:nvSpPr>
        <dsp:cNvPr id="0" name=""/>
        <dsp:cNvSpPr/>
      </dsp:nvSpPr>
      <dsp:spPr>
        <a:xfrm>
          <a:off x="1000409" y="1706601"/>
          <a:ext cx="3706062" cy="1007925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600" b="1" kern="1200" dirty="0" smtClean="0"/>
            <a:t>естественная потребность подростков в разновозрастном общении</a:t>
          </a:r>
          <a:endParaRPr lang="ru-RU" sz="1600" kern="1200" dirty="0"/>
        </a:p>
      </dsp:txBody>
      <dsp:txXfrm>
        <a:off x="1000409" y="1706601"/>
        <a:ext cx="3706062" cy="1007925"/>
      </dsp:txXfrm>
    </dsp:sp>
    <dsp:sp modelId="{6414D5A8-788F-469A-937C-77D2D644AA2A}">
      <dsp:nvSpPr>
        <dsp:cNvPr id="0" name=""/>
        <dsp:cNvSpPr/>
      </dsp:nvSpPr>
      <dsp:spPr>
        <a:xfrm>
          <a:off x="986267" y="2747495"/>
          <a:ext cx="3751640" cy="910479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600" b="1" kern="1200" dirty="0" smtClean="0"/>
            <a:t>необходимость усвоения единой программы всеми учащимися в отведенное (фиксированное) время</a:t>
          </a:r>
          <a:endParaRPr lang="ru-RU" sz="1600" kern="1200" dirty="0"/>
        </a:p>
      </dsp:txBody>
      <dsp:txXfrm>
        <a:off x="986267" y="2747495"/>
        <a:ext cx="3751640" cy="91047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EE8D895-7654-41ED-810E-5EE1A7A6E232}">
      <dsp:nvSpPr>
        <dsp:cNvPr id="0" name=""/>
        <dsp:cNvSpPr/>
      </dsp:nvSpPr>
      <dsp:spPr>
        <a:xfrm rot="10800000">
          <a:off x="720143" y="0"/>
          <a:ext cx="5356219" cy="63268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995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Развитие мотивации к учению</a:t>
          </a:r>
          <a:endParaRPr lang="ru-RU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720143" y="0"/>
        <a:ext cx="5356219" cy="632680"/>
      </dsp:txXfrm>
    </dsp:sp>
    <dsp:sp modelId="{2D483D66-DE59-4C8F-9A3A-9D019961D9E6}">
      <dsp:nvSpPr>
        <dsp:cNvPr id="0" name=""/>
        <dsp:cNvSpPr/>
      </dsp:nvSpPr>
      <dsp:spPr>
        <a:xfrm>
          <a:off x="46524" y="0"/>
          <a:ext cx="632680" cy="63268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96D4ED-E665-4221-9B42-B52EB222BDD6}">
      <dsp:nvSpPr>
        <dsp:cNvPr id="0" name=""/>
        <dsp:cNvSpPr/>
      </dsp:nvSpPr>
      <dsp:spPr>
        <a:xfrm rot="10800000">
          <a:off x="696683" y="741193"/>
          <a:ext cx="5399458" cy="63268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995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Овладение</a:t>
          </a:r>
          <a:r>
            <a:rPr lang="ru-RU" sz="500" kern="1200" dirty="0" smtClean="0">
              <a:solidFill>
                <a:srgbClr val="FFC081"/>
              </a:solidFill>
            </a:rPr>
            <a:t>  </a:t>
          </a:r>
          <a:r>
            <a:rPr lang="ru-RU" sz="2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способами самоорганизации</a:t>
          </a:r>
          <a:endParaRPr lang="ru-RU" sz="700" kern="1200" dirty="0"/>
        </a:p>
      </dsp:txBody>
      <dsp:txXfrm rot="10800000">
        <a:off x="696683" y="741193"/>
        <a:ext cx="5399458" cy="632680"/>
      </dsp:txXfrm>
    </dsp:sp>
    <dsp:sp modelId="{21392BF6-4C2E-4A77-846F-CD18DD75360A}">
      <dsp:nvSpPr>
        <dsp:cNvPr id="0" name=""/>
        <dsp:cNvSpPr/>
      </dsp:nvSpPr>
      <dsp:spPr>
        <a:xfrm>
          <a:off x="35708" y="750164"/>
          <a:ext cx="632680" cy="63268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362D6D-F528-449A-B3C2-F6A60667C681}">
      <dsp:nvSpPr>
        <dsp:cNvPr id="0" name=""/>
        <dsp:cNvSpPr/>
      </dsp:nvSpPr>
      <dsp:spPr>
        <a:xfrm rot="10800000">
          <a:off x="711863" y="1508943"/>
          <a:ext cx="3873206" cy="63268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995" tIns="76200" rIns="14224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Формирование у учащихся:</a:t>
          </a: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6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600" kern="1200" dirty="0"/>
        </a:p>
      </dsp:txBody>
      <dsp:txXfrm rot="10800000">
        <a:off x="711863" y="1508943"/>
        <a:ext cx="3873206" cy="632680"/>
      </dsp:txXfrm>
    </dsp:sp>
    <dsp:sp modelId="{D018FCCA-E0DC-43FB-AE54-2711224E975F}">
      <dsp:nvSpPr>
        <dsp:cNvPr id="0" name=""/>
        <dsp:cNvSpPr/>
      </dsp:nvSpPr>
      <dsp:spPr>
        <a:xfrm>
          <a:off x="31798" y="1517914"/>
          <a:ext cx="632680" cy="632680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F29714-309E-425F-980D-60B1B1E20B68}">
      <dsp:nvSpPr>
        <dsp:cNvPr id="0" name=""/>
        <dsp:cNvSpPr/>
      </dsp:nvSpPr>
      <dsp:spPr>
        <a:xfrm rot="10800000">
          <a:off x="706401" y="2348420"/>
          <a:ext cx="5422381" cy="63268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995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Повышение качества </a:t>
          </a:r>
          <a:r>
            <a:rPr lang="ru-RU" sz="2000" b="1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обученности</a:t>
          </a:r>
          <a:endParaRPr lang="ru-RU" sz="700" kern="1200" dirty="0"/>
        </a:p>
      </dsp:txBody>
      <dsp:txXfrm rot="10800000">
        <a:off x="706401" y="2348420"/>
        <a:ext cx="5422381" cy="632680"/>
      </dsp:txXfrm>
    </dsp:sp>
    <dsp:sp modelId="{6B4D212D-3CD7-4F69-B949-C6D14DE56012}">
      <dsp:nvSpPr>
        <dsp:cNvPr id="0" name=""/>
        <dsp:cNvSpPr/>
      </dsp:nvSpPr>
      <dsp:spPr>
        <a:xfrm>
          <a:off x="29958" y="2348420"/>
          <a:ext cx="632680" cy="632680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BEA491-16C6-482B-AEE8-D18418C0025B}">
      <dsp:nvSpPr>
        <dsp:cNvPr id="0" name=""/>
        <dsp:cNvSpPr/>
      </dsp:nvSpPr>
      <dsp:spPr>
        <a:xfrm rot="10800000">
          <a:off x="706401" y="3169960"/>
          <a:ext cx="5422381" cy="63268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995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Создание атмосферы сотрудничества и взаимопомощи</a:t>
          </a:r>
          <a:endParaRPr lang="ru-RU" sz="700" kern="1200" dirty="0"/>
        </a:p>
      </dsp:txBody>
      <dsp:txXfrm rot="10800000">
        <a:off x="706401" y="3169960"/>
        <a:ext cx="5422381" cy="632680"/>
      </dsp:txXfrm>
    </dsp:sp>
    <dsp:sp modelId="{D5926905-9F7D-4FD7-B892-B84CD05D9F73}">
      <dsp:nvSpPr>
        <dsp:cNvPr id="0" name=""/>
        <dsp:cNvSpPr/>
      </dsp:nvSpPr>
      <dsp:spPr>
        <a:xfrm>
          <a:off x="29958" y="3169960"/>
          <a:ext cx="632680" cy="632680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708A40-6348-4B43-9C9F-EACC627712E0}">
      <dsp:nvSpPr>
        <dsp:cNvPr id="0" name=""/>
        <dsp:cNvSpPr/>
      </dsp:nvSpPr>
      <dsp:spPr>
        <a:xfrm rot="10800000">
          <a:off x="706401" y="3991500"/>
          <a:ext cx="5422381" cy="63268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995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Улучшение показателей психологического здоровья учащихся </a:t>
          </a:r>
        </a:p>
      </dsp:txBody>
      <dsp:txXfrm rot="10800000">
        <a:off x="706401" y="3991500"/>
        <a:ext cx="5422381" cy="632680"/>
      </dsp:txXfrm>
    </dsp:sp>
    <dsp:sp modelId="{27B88F56-A0B2-4329-8916-253EE9FF19DD}">
      <dsp:nvSpPr>
        <dsp:cNvPr id="0" name=""/>
        <dsp:cNvSpPr/>
      </dsp:nvSpPr>
      <dsp:spPr>
        <a:xfrm>
          <a:off x="29958" y="3991500"/>
          <a:ext cx="632680" cy="632680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9E480F-F376-4E38-86DE-8FC688265BE7}">
      <dsp:nvSpPr>
        <dsp:cNvPr id="0" name=""/>
        <dsp:cNvSpPr/>
      </dsp:nvSpPr>
      <dsp:spPr>
        <a:xfrm rot="10800000">
          <a:off x="706401" y="4813041"/>
          <a:ext cx="5422381" cy="63268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995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Развитие способности быстро адаптироваться в новой ситуации</a:t>
          </a:r>
        </a:p>
      </dsp:txBody>
      <dsp:txXfrm rot="10800000">
        <a:off x="706401" y="4813041"/>
        <a:ext cx="5422381" cy="632680"/>
      </dsp:txXfrm>
    </dsp:sp>
    <dsp:sp modelId="{D5CB3E73-F180-49C6-A87B-F8894798B3C8}">
      <dsp:nvSpPr>
        <dsp:cNvPr id="0" name=""/>
        <dsp:cNvSpPr/>
      </dsp:nvSpPr>
      <dsp:spPr>
        <a:xfrm>
          <a:off x="29958" y="4813041"/>
          <a:ext cx="632680" cy="632680"/>
        </a:xfrm>
        <a:prstGeom prst="ellipse">
          <a:avLst/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BB997F8-51A6-4A64-9632-0407900C9DD2}">
      <dsp:nvSpPr>
        <dsp:cNvPr id="0" name=""/>
        <dsp:cNvSpPr/>
      </dsp:nvSpPr>
      <dsp:spPr>
        <a:xfrm>
          <a:off x="4107012" y="2214501"/>
          <a:ext cx="3115596" cy="17136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smtClean="0">
              <a:effectLst>
                <a:outerShdw blurRad="38100" dist="38100" dir="2700000" algn="tl">
                  <a:srgbClr val="000000"/>
                </a:outerShdw>
              </a:effectLst>
            </a:rPr>
            <a:t>Реализация системы РВО </a:t>
          </a:r>
          <a:br>
            <a:rPr lang="ru-RU" sz="2300" b="1" kern="1200" smtClean="0">
              <a:effectLst>
                <a:outerShdw blurRad="38100" dist="38100" dir="2700000" algn="tl">
                  <a:srgbClr val="000000"/>
                </a:outerShdw>
              </a:effectLst>
            </a:rPr>
          </a:br>
          <a:r>
            <a:rPr lang="ru-RU" sz="2300" b="1" kern="1200" smtClean="0">
              <a:effectLst>
                <a:outerShdw blurRad="38100" dist="38100" dir="2700000" algn="tl">
                  <a:srgbClr val="000000"/>
                </a:outerShdw>
              </a:effectLst>
            </a:rPr>
            <a:t>в рамках внеурочной деятельности</a:t>
          </a:r>
          <a:endParaRPr lang="ru-RU" sz="2300" kern="1200" dirty="0"/>
        </a:p>
      </dsp:txBody>
      <dsp:txXfrm>
        <a:off x="4107012" y="2214501"/>
        <a:ext cx="3115596" cy="1713613"/>
      </dsp:txXfrm>
    </dsp:sp>
    <dsp:sp modelId="{A3D65090-50FF-4FAA-9720-2E6B59E0A75B}">
      <dsp:nvSpPr>
        <dsp:cNvPr id="0" name=""/>
        <dsp:cNvSpPr/>
      </dsp:nvSpPr>
      <dsp:spPr>
        <a:xfrm rot="16099668">
          <a:off x="5510997" y="1716941"/>
          <a:ext cx="244546" cy="5479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6099668">
        <a:off x="5510997" y="1716941"/>
        <a:ext cx="244546" cy="547964"/>
      </dsp:txXfrm>
    </dsp:sp>
    <dsp:sp modelId="{E715BC14-C49C-4174-B7B7-76221727D994}">
      <dsp:nvSpPr>
        <dsp:cNvPr id="0" name=""/>
        <dsp:cNvSpPr/>
      </dsp:nvSpPr>
      <dsp:spPr>
        <a:xfrm>
          <a:off x="3264593" y="-123683"/>
          <a:ext cx="4668688" cy="18771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600" b="1" i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Приоритетные направления при организации учебного процесса:    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600" b="1" i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 Изучение и учет индивидуальных особенностей подростков</a:t>
          </a:r>
          <a:br>
            <a:rPr lang="ru-RU" altLang="ru-RU" sz="1600" b="1" i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altLang="ru-RU" sz="1600" b="1" i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2. Управление деятельностью учащихся</a:t>
          </a:r>
          <a:br>
            <a:rPr lang="ru-RU" altLang="ru-RU" sz="1600" b="1" i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altLang="ru-RU" sz="1600" b="1" i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3. Активизация самостоятельной познавательной деятельности учащихся</a:t>
          </a:r>
          <a:endParaRPr lang="ru-RU" altLang="ru-RU" sz="1600" b="1" i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64593" y="-123683"/>
        <a:ext cx="4668688" cy="1877148"/>
      </dsp:txXfrm>
    </dsp:sp>
    <dsp:sp modelId="{10019FD2-8DD7-442B-A9DC-040759AA71B7}">
      <dsp:nvSpPr>
        <dsp:cNvPr id="0" name=""/>
        <dsp:cNvSpPr/>
      </dsp:nvSpPr>
      <dsp:spPr>
        <a:xfrm rot="20254721">
          <a:off x="7259607" y="1931363"/>
          <a:ext cx="1007939" cy="5479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20254721">
        <a:off x="7259607" y="1931363"/>
        <a:ext cx="1007939" cy="547964"/>
      </dsp:txXfrm>
    </dsp:sp>
    <dsp:sp modelId="{FB1C9211-DC36-4722-BF49-3A4C825AF091}">
      <dsp:nvSpPr>
        <dsp:cNvPr id="0" name=""/>
        <dsp:cNvSpPr/>
      </dsp:nvSpPr>
      <dsp:spPr>
        <a:xfrm>
          <a:off x="8535454" y="5650"/>
          <a:ext cx="2885580" cy="25718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8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 основе обучения - сотрудничество детей, что дает возможность органично сочетать обучение и воспитание </a:t>
          </a:r>
          <a:endParaRPr lang="ru-RU" altLang="ru-RU" sz="18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535454" y="5650"/>
        <a:ext cx="2885580" cy="2571822"/>
      </dsp:txXfrm>
    </dsp:sp>
    <dsp:sp modelId="{8573FD54-6D21-4EF6-907A-34717BB95B42}">
      <dsp:nvSpPr>
        <dsp:cNvPr id="0" name=""/>
        <dsp:cNvSpPr/>
      </dsp:nvSpPr>
      <dsp:spPr>
        <a:xfrm rot="1303654">
          <a:off x="7329367" y="3629932"/>
          <a:ext cx="920906" cy="5479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303654">
        <a:off x="7329367" y="3629932"/>
        <a:ext cx="920906" cy="547964"/>
      </dsp:txXfrm>
    </dsp:sp>
    <dsp:sp modelId="{E757E112-F87C-4E95-8E20-45B3EE0543D0}">
      <dsp:nvSpPr>
        <dsp:cNvPr id="0" name=""/>
        <dsp:cNvSpPr/>
      </dsp:nvSpPr>
      <dsp:spPr>
        <a:xfrm>
          <a:off x="8410196" y="3418205"/>
          <a:ext cx="3010838" cy="26941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8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Свобода выбора </a:t>
          </a:r>
          <a:br>
            <a:rPr lang="ru-RU" altLang="ru-RU" sz="18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altLang="ru-RU" sz="18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 определении темпа, траектории продвижения в изучении предмета (при существенных различиях в индивидуальных учебных возможностях детей)</a:t>
          </a:r>
          <a:endParaRPr lang="ru-RU" altLang="ru-RU" sz="18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410196" y="3418205"/>
        <a:ext cx="3010838" cy="2694147"/>
      </dsp:txXfrm>
    </dsp:sp>
    <dsp:sp modelId="{A4B88CFE-EE24-4C60-928C-176D9A8216E6}">
      <dsp:nvSpPr>
        <dsp:cNvPr id="0" name=""/>
        <dsp:cNvSpPr/>
      </dsp:nvSpPr>
      <dsp:spPr>
        <a:xfrm rot="5500746">
          <a:off x="5510488" y="3878364"/>
          <a:ext cx="245264" cy="5479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5500746">
        <a:off x="5510488" y="3878364"/>
        <a:ext cx="245264" cy="547964"/>
      </dsp:txXfrm>
    </dsp:sp>
    <dsp:sp modelId="{FA8A9F11-E580-44E9-9437-890FCB9D18A5}">
      <dsp:nvSpPr>
        <dsp:cNvPr id="0" name=""/>
        <dsp:cNvSpPr/>
      </dsp:nvSpPr>
      <dsp:spPr>
        <a:xfrm>
          <a:off x="3264113" y="4390504"/>
          <a:ext cx="4669655" cy="18556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400" b="1" i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 </a:t>
          </a:r>
          <a:r>
            <a:rPr lang="ru-RU" altLang="ru-RU" sz="1600" b="1" i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Изменение содержания физкультурно-оздоровительной деятельности в               соответствии с запросами учащихся;     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600" b="1" i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2. Реализация широких возможностей  РВО  </a:t>
          </a:r>
          <a:br>
            <a:rPr lang="ru-RU" altLang="ru-RU" sz="1600" b="1" i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altLang="ru-RU" sz="1600" b="1" i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 решении задачи социализации;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600" b="1" i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3. Совершенствование структурных    подразделений,   программ.</a:t>
          </a:r>
          <a:endParaRPr lang="ru-RU" altLang="ru-RU" sz="1600" b="1" i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64113" y="4390504"/>
        <a:ext cx="4669655" cy="1855632"/>
      </dsp:txXfrm>
    </dsp:sp>
    <dsp:sp modelId="{390B409B-8B3C-41BD-AA33-BFBD39ADB87E}">
      <dsp:nvSpPr>
        <dsp:cNvPr id="0" name=""/>
        <dsp:cNvSpPr/>
      </dsp:nvSpPr>
      <dsp:spPr>
        <a:xfrm rot="9327972">
          <a:off x="2980901" y="3669421"/>
          <a:ext cx="1067471" cy="5479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9327972">
        <a:off x="2980901" y="3669421"/>
        <a:ext cx="1067471" cy="547964"/>
      </dsp:txXfrm>
    </dsp:sp>
    <dsp:sp modelId="{D508FFA5-B9E8-46E5-A0AF-376C1FF1542F}">
      <dsp:nvSpPr>
        <dsp:cNvPr id="0" name=""/>
        <dsp:cNvSpPr/>
      </dsp:nvSpPr>
      <dsp:spPr>
        <a:xfrm>
          <a:off x="0" y="3910850"/>
          <a:ext cx="2828011" cy="22013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800" b="1" i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Деятельность в соответствии с приоритетными направлениями модернизации образования</a:t>
          </a:r>
          <a:endParaRPr lang="ru-RU" altLang="ru-RU" sz="1800" b="1" i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3910850"/>
        <a:ext cx="2828011" cy="2201382"/>
      </dsp:txXfrm>
    </dsp:sp>
    <dsp:sp modelId="{4B568EDD-4EF9-478B-9FD6-C439F89532D9}">
      <dsp:nvSpPr>
        <dsp:cNvPr id="0" name=""/>
        <dsp:cNvSpPr/>
      </dsp:nvSpPr>
      <dsp:spPr>
        <a:xfrm rot="12182549">
          <a:off x="3080892" y="1912442"/>
          <a:ext cx="1007110" cy="5479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2182549">
        <a:off x="3080892" y="1912442"/>
        <a:ext cx="1007110" cy="547964"/>
      </dsp:txXfrm>
    </dsp:sp>
    <dsp:sp modelId="{40B37C38-8DC4-4664-AA92-47204A06F3CF}">
      <dsp:nvSpPr>
        <dsp:cNvPr id="0" name=""/>
        <dsp:cNvSpPr/>
      </dsp:nvSpPr>
      <dsp:spPr>
        <a:xfrm>
          <a:off x="0" y="4602"/>
          <a:ext cx="2821500" cy="25144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Реализация собственного </a:t>
          </a:r>
          <a:r>
            <a:rPr lang="ru-RU" altLang="ru-RU" sz="18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проекта</a:t>
          </a:r>
          <a:r>
            <a:rPr lang="ru-RU" alt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altLang="ru-RU" sz="18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«Создание системы физкультурно-оздоровительной деятельности в рамках разновозрастного взаимодействия»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4602"/>
        <a:ext cx="2821500" cy="251447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4F3D0C4-84DD-4FED-90FB-E2A998738335}">
      <dsp:nvSpPr>
        <dsp:cNvPr id="0" name=""/>
        <dsp:cNvSpPr/>
      </dsp:nvSpPr>
      <dsp:spPr>
        <a:xfrm>
          <a:off x="4120793" y="1165502"/>
          <a:ext cx="2921558" cy="20881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600" b="1" kern="1200" dirty="0" smtClean="0">
              <a:solidFill>
                <a:schemeClr val="bg1"/>
              </a:solidFill>
            </a:rPr>
            <a:t>На занятиях разворачиваются одновременно несколько учебных ситуаций</a:t>
          </a:r>
        </a:p>
      </dsp:txBody>
      <dsp:txXfrm>
        <a:off x="4120793" y="1165502"/>
        <a:ext cx="2921558" cy="2088162"/>
      </dsp:txXfrm>
    </dsp:sp>
    <dsp:sp modelId="{A554A9F4-B0B2-4E4D-AE46-E81BD213F825}">
      <dsp:nvSpPr>
        <dsp:cNvPr id="0" name=""/>
        <dsp:cNvSpPr/>
      </dsp:nvSpPr>
      <dsp:spPr>
        <a:xfrm rot="13140182">
          <a:off x="3786880" y="1271219"/>
          <a:ext cx="461013" cy="501023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13140182">
        <a:off x="3786880" y="1271219"/>
        <a:ext cx="461013" cy="501023"/>
      </dsp:txXfrm>
    </dsp:sp>
    <dsp:sp modelId="{158E6047-DE37-40AB-B266-2AD9388621BF}">
      <dsp:nvSpPr>
        <dsp:cNvPr id="0" name=""/>
        <dsp:cNvSpPr/>
      </dsp:nvSpPr>
      <dsp:spPr>
        <a:xfrm>
          <a:off x="1201291" y="80012"/>
          <a:ext cx="2987342" cy="14687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600" b="1" kern="1200" dirty="0" smtClean="0">
              <a:solidFill>
                <a:schemeClr val="bg1"/>
              </a:solidFill>
            </a:rPr>
            <a:t>индивидуальная работа учащихся</a:t>
          </a:r>
          <a:endParaRPr lang="ru-RU" altLang="ru-RU" sz="1600" kern="1200" dirty="0">
            <a:solidFill>
              <a:schemeClr val="bg1"/>
            </a:solidFill>
          </a:endParaRPr>
        </a:p>
      </dsp:txBody>
      <dsp:txXfrm>
        <a:off x="1201291" y="80012"/>
        <a:ext cx="2987342" cy="1468780"/>
      </dsp:txXfrm>
    </dsp:sp>
    <dsp:sp modelId="{B06E2EA0-2757-40DD-97EF-04782E494B54}">
      <dsp:nvSpPr>
        <dsp:cNvPr id="0" name=""/>
        <dsp:cNvSpPr/>
      </dsp:nvSpPr>
      <dsp:spPr>
        <a:xfrm rot="20323980">
          <a:off x="6956457" y="1415256"/>
          <a:ext cx="260762" cy="416894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20323980">
        <a:off x="6956457" y="1415256"/>
        <a:ext cx="260762" cy="416894"/>
      </dsp:txXfrm>
    </dsp:sp>
    <dsp:sp modelId="{2AD89DA5-525D-459C-B5ED-8CBEF32F4E63}">
      <dsp:nvSpPr>
        <dsp:cNvPr id="0" name=""/>
        <dsp:cNvSpPr/>
      </dsp:nvSpPr>
      <dsp:spPr>
        <a:xfrm>
          <a:off x="7142748" y="10"/>
          <a:ext cx="2918297" cy="20680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600" b="1" kern="1200" dirty="0" smtClean="0">
              <a:solidFill>
                <a:schemeClr val="bg1"/>
              </a:solidFill>
            </a:rPr>
            <a:t>в парах с учителем и другими учениками</a:t>
          </a:r>
        </a:p>
      </dsp:txBody>
      <dsp:txXfrm>
        <a:off x="7142748" y="10"/>
        <a:ext cx="2918297" cy="2068004"/>
      </dsp:txXfrm>
    </dsp:sp>
    <dsp:sp modelId="{B00ECBE1-2AEA-4B82-8D3F-2D0BABE0B854}">
      <dsp:nvSpPr>
        <dsp:cNvPr id="0" name=""/>
        <dsp:cNvSpPr/>
      </dsp:nvSpPr>
      <dsp:spPr>
        <a:xfrm rot="2246221">
          <a:off x="6935331" y="2711923"/>
          <a:ext cx="380516" cy="416894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2246221">
        <a:off x="6935331" y="2711923"/>
        <a:ext cx="380516" cy="416894"/>
      </dsp:txXfrm>
    </dsp:sp>
    <dsp:sp modelId="{4FCF66FB-A78F-4916-8E31-7D6EBDAF8B0E}">
      <dsp:nvSpPr>
        <dsp:cNvPr id="0" name=""/>
        <dsp:cNvSpPr/>
      </dsp:nvSpPr>
      <dsp:spPr>
        <a:xfrm>
          <a:off x="7137980" y="2460061"/>
          <a:ext cx="3162462" cy="19666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600" b="1" kern="1200" dirty="0" smtClean="0">
              <a:solidFill>
                <a:schemeClr val="bg1"/>
              </a:solidFill>
            </a:rPr>
            <a:t>фрагменты фронтального взаимодействия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600" b="1" kern="1200" dirty="0" smtClean="0">
              <a:solidFill>
                <a:schemeClr val="bg1"/>
              </a:solidFill>
            </a:rPr>
            <a:t>(как вспомогательные)</a:t>
          </a:r>
        </a:p>
      </dsp:txBody>
      <dsp:txXfrm>
        <a:off x="7137980" y="2460061"/>
        <a:ext cx="3162462" cy="1966686"/>
      </dsp:txXfrm>
    </dsp:sp>
    <dsp:sp modelId="{5B58F0C4-1D0A-4A81-AD06-7357372265F6}">
      <dsp:nvSpPr>
        <dsp:cNvPr id="0" name=""/>
        <dsp:cNvSpPr/>
      </dsp:nvSpPr>
      <dsp:spPr>
        <a:xfrm rot="9262597">
          <a:off x="3940840" y="2679224"/>
          <a:ext cx="301534" cy="416894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9262597">
        <a:off x="3940840" y="2679224"/>
        <a:ext cx="301534" cy="416894"/>
      </dsp:txXfrm>
    </dsp:sp>
    <dsp:sp modelId="{9A7276D4-88DC-47DC-83BB-988DCAD64EC0}">
      <dsp:nvSpPr>
        <dsp:cNvPr id="0" name=""/>
        <dsp:cNvSpPr/>
      </dsp:nvSpPr>
      <dsp:spPr>
        <a:xfrm>
          <a:off x="857945" y="2368493"/>
          <a:ext cx="3119694" cy="21833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600" b="1" kern="1200" dirty="0" smtClean="0">
              <a:solidFill>
                <a:schemeClr val="bg1"/>
              </a:solidFill>
            </a:rPr>
            <a:t>работа в </a:t>
          </a:r>
          <a:r>
            <a:rPr lang="ru-RU" altLang="ru-RU" sz="1600" b="1" kern="1200" dirty="0" err="1" smtClean="0">
              <a:solidFill>
                <a:schemeClr val="bg1"/>
              </a:solidFill>
            </a:rPr>
            <a:t>микрогруппах</a:t>
          </a:r>
          <a:endParaRPr lang="ru-RU" altLang="ru-RU" sz="1600" b="1" kern="1200" dirty="0" smtClean="0">
            <a:solidFill>
              <a:schemeClr val="bg1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600" b="1" kern="1200" dirty="0" smtClean="0">
              <a:solidFill>
                <a:schemeClr val="bg1"/>
              </a:solidFill>
            </a:rPr>
            <a:t>(разные позиции, разный возраст)</a:t>
          </a:r>
        </a:p>
      </dsp:txBody>
      <dsp:txXfrm>
        <a:off x="857945" y="2368493"/>
        <a:ext cx="3119694" cy="218330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93B8DFA-16C5-4DBF-9188-EA23C665C9CC}">
      <dsp:nvSpPr>
        <dsp:cNvPr id="0" name=""/>
        <dsp:cNvSpPr/>
      </dsp:nvSpPr>
      <dsp:spPr>
        <a:xfrm>
          <a:off x="3049707" y="2473474"/>
          <a:ext cx="3395515" cy="31540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обучающиеся осваивают отличающиеся фрагменты содержания образования </a:t>
          </a:r>
          <a:br>
            <a:rPr lang="ru-RU" sz="18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</a:br>
          <a:r>
            <a:rPr lang="ru-RU" sz="18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(объём которого включает несколько лет обучения)</a:t>
          </a:r>
          <a:endParaRPr lang="ru-RU" sz="1800" kern="1200" dirty="0">
            <a:solidFill>
              <a:schemeClr val="bg1"/>
            </a:solidFill>
          </a:endParaRPr>
        </a:p>
      </dsp:txBody>
      <dsp:txXfrm>
        <a:off x="3049707" y="2473474"/>
        <a:ext cx="3395515" cy="3154048"/>
      </dsp:txXfrm>
    </dsp:sp>
    <dsp:sp modelId="{C5658FF5-3CC3-4BA6-BB7B-3B2F5A4F2440}">
      <dsp:nvSpPr>
        <dsp:cNvPr id="0" name=""/>
        <dsp:cNvSpPr/>
      </dsp:nvSpPr>
      <dsp:spPr>
        <a:xfrm rot="2923048">
          <a:off x="2843127" y="2075222"/>
          <a:ext cx="840299" cy="568277"/>
        </a:xfrm>
        <a:prstGeom prst="lef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</dsp:sp>
    <dsp:sp modelId="{8850F0EB-8EE2-4BD4-89A1-655774815C0D}">
      <dsp:nvSpPr>
        <dsp:cNvPr id="0" name=""/>
        <dsp:cNvSpPr/>
      </dsp:nvSpPr>
      <dsp:spPr>
        <a:xfrm>
          <a:off x="802763" y="163137"/>
          <a:ext cx="2366053" cy="17791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в разных последовательностях</a:t>
          </a:r>
          <a:endParaRPr lang="ru-RU" sz="1800" kern="1200" dirty="0">
            <a:solidFill>
              <a:schemeClr val="bg1"/>
            </a:solidFill>
          </a:endParaRPr>
        </a:p>
      </dsp:txBody>
      <dsp:txXfrm>
        <a:off x="802763" y="163137"/>
        <a:ext cx="2366053" cy="1779104"/>
      </dsp:txXfrm>
    </dsp:sp>
    <dsp:sp modelId="{5A937FC8-595C-4F7D-BFAF-7FAADBA76A6B}">
      <dsp:nvSpPr>
        <dsp:cNvPr id="0" name=""/>
        <dsp:cNvSpPr/>
      </dsp:nvSpPr>
      <dsp:spPr>
        <a:xfrm rot="10452732" flipH="1">
          <a:off x="2434367" y="3442522"/>
          <a:ext cx="593233" cy="699688"/>
        </a:xfrm>
        <a:prstGeom prst="lef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</dsp:sp>
    <dsp:sp modelId="{FFBD8FD3-CA05-4816-8319-5208237AFF82}">
      <dsp:nvSpPr>
        <dsp:cNvPr id="0" name=""/>
        <dsp:cNvSpPr/>
      </dsp:nvSpPr>
      <dsp:spPr>
        <a:xfrm>
          <a:off x="195229" y="2742287"/>
          <a:ext cx="2223881" cy="17791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за разные промежутки времени</a:t>
          </a:r>
          <a:endParaRPr lang="ru-RU" sz="1700" kern="1200" dirty="0">
            <a:solidFill>
              <a:schemeClr val="bg1"/>
            </a:solidFill>
          </a:endParaRPr>
        </a:p>
      </dsp:txBody>
      <dsp:txXfrm>
        <a:off x="195229" y="2742287"/>
        <a:ext cx="2223881" cy="1779104"/>
      </dsp:txXfrm>
    </dsp:sp>
    <dsp:sp modelId="{21E57A1F-D3B3-4242-B3E0-6BAFE242BB6E}">
      <dsp:nvSpPr>
        <dsp:cNvPr id="0" name=""/>
        <dsp:cNvSpPr/>
      </dsp:nvSpPr>
      <dsp:spPr>
        <a:xfrm rot="5793689">
          <a:off x="4544724" y="1945958"/>
          <a:ext cx="536619" cy="445959"/>
        </a:xfrm>
        <a:prstGeom prst="lef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</dsp:sp>
    <dsp:sp modelId="{54423B83-AC7B-4E3C-9A5C-4FB84AF17025}">
      <dsp:nvSpPr>
        <dsp:cNvPr id="0" name=""/>
        <dsp:cNvSpPr/>
      </dsp:nvSpPr>
      <dsp:spPr>
        <a:xfrm>
          <a:off x="3693656" y="87013"/>
          <a:ext cx="2223881" cy="17791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в разных временных кооперациях</a:t>
          </a:r>
          <a:endParaRPr lang="ru-RU" sz="1800" kern="1200" dirty="0">
            <a:solidFill>
              <a:schemeClr val="bg1"/>
            </a:solidFill>
          </a:endParaRPr>
        </a:p>
      </dsp:txBody>
      <dsp:txXfrm>
        <a:off x="3693656" y="87013"/>
        <a:ext cx="2223881" cy="1779104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D4132FA-9810-4545-AEF8-C1206B1DEAE7}">
      <dsp:nvSpPr>
        <dsp:cNvPr id="0" name=""/>
        <dsp:cNvSpPr/>
      </dsp:nvSpPr>
      <dsp:spPr>
        <a:xfrm>
          <a:off x="-14320" y="0"/>
          <a:ext cx="5881205" cy="9951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600" b="1" kern="1200" dirty="0" smtClean="0">
              <a:solidFill>
                <a:schemeClr val="bg1"/>
              </a:solidFill>
            </a:rPr>
            <a:t>Организация деятельности школьников по  поиску наилучших вариантов решения двигательных задач</a:t>
          </a:r>
          <a:endParaRPr lang="ru-RU" sz="1600" kern="1200" dirty="0">
            <a:solidFill>
              <a:schemeClr val="bg1"/>
            </a:solidFill>
          </a:endParaRPr>
        </a:p>
      </dsp:txBody>
      <dsp:txXfrm>
        <a:off x="-14320" y="0"/>
        <a:ext cx="4749196" cy="995172"/>
      </dsp:txXfrm>
    </dsp:sp>
    <dsp:sp modelId="{41A4B6F9-5D5E-4EF7-9CCB-8B7D208A7569}">
      <dsp:nvSpPr>
        <dsp:cNvPr id="0" name=""/>
        <dsp:cNvSpPr/>
      </dsp:nvSpPr>
      <dsp:spPr>
        <a:xfrm>
          <a:off x="415332" y="1166699"/>
          <a:ext cx="5881205" cy="6237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600" b="1" kern="1200" dirty="0" smtClean="0">
              <a:solidFill>
                <a:schemeClr val="bg1"/>
              </a:solidFill>
            </a:rPr>
            <a:t>Сравнение этих вариантов</a:t>
          </a:r>
        </a:p>
      </dsp:txBody>
      <dsp:txXfrm>
        <a:off x="415332" y="1166699"/>
        <a:ext cx="4795162" cy="623754"/>
      </dsp:txXfrm>
    </dsp:sp>
    <dsp:sp modelId="{B73430BE-246A-4BF5-B90E-58F126EFE962}">
      <dsp:nvSpPr>
        <dsp:cNvPr id="0" name=""/>
        <dsp:cNvSpPr/>
      </dsp:nvSpPr>
      <dsp:spPr>
        <a:xfrm>
          <a:off x="674783" y="1979912"/>
          <a:ext cx="5881205" cy="9951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600" b="1" kern="1200" dirty="0" smtClean="0">
              <a:solidFill>
                <a:schemeClr val="bg1"/>
              </a:solidFill>
            </a:rPr>
            <a:t>Нахождение отличий и сходств, в выполнении элементов целостного действия</a:t>
          </a:r>
        </a:p>
      </dsp:txBody>
      <dsp:txXfrm>
        <a:off x="674783" y="1979912"/>
        <a:ext cx="4795162" cy="995172"/>
      </dsp:txXfrm>
    </dsp:sp>
    <dsp:sp modelId="{1B88A226-C599-401E-A5C9-37596BED457A}">
      <dsp:nvSpPr>
        <dsp:cNvPr id="0" name=""/>
        <dsp:cNvSpPr/>
      </dsp:nvSpPr>
      <dsp:spPr>
        <a:xfrm>
          <a:off x="1106289" y="3154289"/>
          <a:ext cx="6054053" cy="10028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altLang="ru-RU" sz="1600" b="1" kern="1200" dirty="0" smtClean="0">
            <a:solidFill>
              <a:schemeClr val="bg1"/>
            </a:solidFill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altLang="ru-RU" sz="1600" b="1" kern="1200" dirty="0" smtClean="0">
              <a:solidFill>
                <a:schemeClr val="bg1"/>
              </a:solidFill>
            </a:rPr>
            <a:t>Формирование самооценки, </a:t>
          </a:r>
          <a:r>
            <a:rPr lang="ru-RU" altLang="ru-RU" sz="1600" b="1" kern="1200" dirty="0" err="1" smtClean="0">
              <a:solidFill>
                <a:schemeClr val="bg1"/>
              </a:solidFill>
            </a:rPr>
            <a:t>взаимооценки</a:t>
          </a:r>
          <a:r>
            <a:rPr lang="ru-RU" altLang="ru-RU" sz="1600" b="1" kern="1200" dirty="0" smtClean="0">
              <a:solidFill>
                <a:schemeClr val="bg1"/>
              </a:solidFill>
            </a:rPr>
            <a:t> учащихся и более прочное усвоение знаний об изучаемом движении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1106289" y="3154289"/>
        <a:ext cx="4936092" cy="1002845"/>
      </dsp:txXfrm>
    </dsp:sp>
    <dsp:sp modelId="{696C4063-C035-4843-B87E-F21CA07B7299}">
      <dsp:nvSpPr>
        <dsp:cNvPr id="0" name=""/>
        <dsp:cNvSpPr/>
      </dsp:nvSpPr>
      <dsp:spPr>
        <a:xfrm>
          <a:off x="1443637" y="4372200"/>
          <a:ext cx="5938488" cy="6186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altLang="ru-RU" sz="1600" b="1" kern="1200" dirty="0" smtClean="0">
              <a:solidFill>
                <a:schemeClr val="bg1"/>
              </a:solidFill>
            </a:rPr>
            <a:t>Повышение уровня познавательной активности</a:t>
          </a:r>
          <a:endParaRPr lang="ru-RU" altLang="ru-RU" sz="1600" b="1" kern="1200" dirty="0">
            <a:solidFill>
              <a:schemeClr val="bg1"/>
            </a:solidFill>
          </a:endParaRPr>
        </a:p>
      </dsp:txBody>
      <dsp:txXfrm>
        <a:off x="1443637" y="4372200"/>
        <a:ext cx="4841867" cy="618648"/>
      </dsp:txXfrm>
    </dsp:sp>
    <dsp:sp modelId="{E1D6F71A-7F23-46DD-AD86-4F89E1A3AFAE}">
      <dsp:nvSpPr>
        <dsp:cNvPr id="0" name=""/>
        <dsp:cNvSpPr/>
      </dsp:nvSpPr>
      <dsp:spPr>
        <a:xfrm>
          <a:off x="5220022" y="727028"/>
          <a:ext cx="646861" cy="64686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/>
        </a:p>
      </dsp:txBody>
      <dsp:txXfrm>
        <a:off x="5220022" y="727028"/>
        <a:ext cx="646861" cy="646861"/>
      </dsp:txXfrm>
    </dsp:sp>
    <dsp:sp modelId="{50F4E888-31F9-4F57-B4D5-8865B2A4731D}">
      <dsp:nvSpPr>
        <dsp:cNvPr id="0" name=""/>
        <dsp:cNvSpPr/>
      </dsp:nvSpPr>
      <dsp:spPr>
        <a:xfrm>
          <a:off x="5623347" y="1510796"/>
          <a:ext cx="646861" cy="64686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/>
        </a:p>
      </dsp:txBody>
      <dsp:txXfrm>
        <a:off x="5623347" y="1510796"/>
        <a:ext cx="646861" cy="646861"/>
      </dsp:txXfrm>
    </dsp:sp>
    <dsp:sp modelId="{DBD189E7-729B-41F5-B340-AEDAA11F85B4}">
      <dsp:nvSpPr>
        <dsp:cNvPr id="0" name=""/>
        <dsp:cNvSpPr/>
      </dsp:nvSpPr>
      <dsp:spPr>
        <a:xfrm>
          <a:off x="5963908" y="2717243"/>
          <a:ext cx="646861" cy="64686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/>
        </a:p>
      </dsp:txBody>
      <dsp:txXfrm>
        <a:off x="5963908" y="2717243"/>
        <a:ext cx="646861" cy="646861"/>
      </dsp:txXfrm>
    </dsp:sp>
    <dsp:sp modelId="{96BCD186-5866-41FD-8B00-C9B85361334A}">
      <dsp:nvSpPr>
        <dsp:cNvPr id="0" name=""/>
        <dsp:cNvSpPr/>
      </dsp:nvSpPr>
      <dsp:spPr>
        <a:xfrm>
          <a:off x="6465847" y="3906519"/>
          <a:ext cx="646861" cy="64686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/>
        </a:p>
      </dsp:txBody>
      <dsp:txXfrm>
        <a:off x="6465847" y="3906519"/>
        <a:ext cx="646861" cy="646861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A39D35F-5700-4007-8BD3-5645DE2AB2E6}">
      <dsp:nvSpPr>
        <dsp:cNvPr id="0" name=""/>
        <dsp:cNvSpPr/>
      </dsp:nvSpPr>
      <dsp:spPr>
        <a:xfrm rot="5400000">
          <a:off x="-160934" y="162915"/>
          <a:ext cx="1072898" cy="751029"/>
        </a:xfrm>
        <a:prstGeom prst="chevron">
          <a:avLst/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 rot="5400000">
        <a:off x="-160934" y="162915"/>
        <a:ext cx="1072898" cy="751029"/>
      </dsp:txXfrm>
    </dsp:sp>
    <dsp:sp modelId="{77DA6575-9BB2-4BB9-97B6-0DE46ADC60A6}">
      <dsp:nvSpPr>
        <dsp:cNvPr id="0" name=""/>
        <dsp:cNvSpPr/>
      </dsp:nvSpPr>
      <dsp:spPr>
        <a:xfrm rot="5400000">
          <a:off x="5235316" y="-4482306"/>
          <a:ext cx="697384" cy="96659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2000" b="1" kern="1200" dirty="0" smtClean="0">
              <a:solidFill>
                <a:srgbClr val="094E8D"/>
              </a:solidFill>
              <a:effectLst/>
            </a:rPr>
            <a:t>способность к эффективному взаимодействию с ребятами младше и старше себя, более «сильными» или более «слабыми»</a:t>
          </a:r>
          <a:endParaRPr lang="ru-RU" sz="2000" b="1" kern="1200" dirty="0" smtClean="0">
            <a:solidFill>
              <a:srgbClr val="094E8D"/>
            </a:solidFill>
            <a:effectLst/>
          </a:endParaRPr>
        </a:p>
      </dsp:txBody>
      <dsp:txXfrm rot="5400000">
        <a:off x="5235316" y="-4482306"/>
        <a:ext cx="697384" cy="9665958"/>
      </dsp:txXfrm>
    </dsp:sp>
    <dsp:sp modelId="{038EC616-0C4F-45EE-9E40-2038589D877E}">
      <dsp:nvSpPr>
        <dsp:cNvPr id="0" name=""/>
        <dsp:cNvSpPr/>
      </dsp:nvSpPr>
      <dsp:spPr>
        <a:xfrm rot="5400000">
          <a:off x="-160934" y="1118503"/>
          <a:ext cx="1072898" cy="751029"/>
        </a:xfrm>
        <a:prstGeom prst="chevron">
          <a:avLst/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altLang="ru-RU" sz="2100" b="1" kern="1200" dirty="0" smtClean="0">
            <a:solidFill>
              <a:srgbClr val="FFC081"/>
            </a:solidFill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 rot="5400000">
        <a:off x="-160934" y="1118503"/>
        <a:ext cx="1072898" cy="751029"/>
      </dsp:txXfrm>
    </dsp:sp>
    <dsp:sp modelId="{03F0FECE-24B2-4E1D-9CD7-ED1C354B2B1E}">
      <dsp:nvSpPr>
        <dsp:cNvPr id="0" name=""/>
        <dsp:cNvSpPr/>
      </dsp:nvSpPr>
      <dsp:spPr>
        <a:xfrm rot="5400000">
          <a:off x="5235316" y="-3526718"/>
          <a:ext cx="697384" cy="96659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2000" b="1" kern="1200" dirty="0" smtClean="0">
              <a:solidFill>
                <a:srgbClr val="094E8D"/>
              </a:solidFill>
              <a:effectLst/>
            </a:rPr>
            <a:t>способность легко и без ущерба для личности признавать чужую индивидуальность</a:t>
          </a:r>
          <a:r>
            <a:rPr lang="ru-RU" altLang="ru-RU" sz="800" b="1" kern="1200" dirty="0" smtClean="0">
              <a:solidFill>
                <a:srgbClr val="FFC08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endParaRPr lang="ru-RU" sz="800" kern="1200" dirty="0"/>
        </a:p>
      </dsp:txBody>
      <dsp:txXfrm rot="5400000">
        <a:off x="5235316" y="-3526718"/>
        <a:ext cx="697384" cy="9665958"/>
      </dsp:txXfrm>
    </dsp:sp>
    <dsp:sp modelId="{677AED6A-86C6-49AB-8E3C-8CF050DD2DED}">
      <dsp:nvSpPr>
        <dsp:cNvPr id="0" name=""/>
        <dsp:cNvSpPr/>
      </dsp:nvSpPr>
      <dsp:spPr>
        <a:xfrm rot="5400000">
          <a:off x="-160934" y="2074091"/>
          <a:ext cx="1072898" cy="751029"/>
        </a:xfrm>
        <a:prstGeom prst="chevron">
          <a:avLst/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altLang="ru-RU" sz="2100" b="1" kern="1200" dirty="0" smtClean="0">
            <a:solidFill>
              <a:srgbClr val="FFC081"/>
            </a:solidFill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 rot="5400000">
        <a:off x="-160934" y="2074091"/>
        <a:ext cx="1072898" cy="751029"/>
      </dsp:txXfrm>
    </dsp:sp>
    <dsp:sp modelId="{E1CECA27-51F7-4708-916B-B0577426D818}">
      <dsp:nvSpPr>
        <dsp:cNvPr id="0" name=""/>
        <dsp:cNvSpPr/>
      </dsp:nvSpPr>
      <dsp:spPr>
        <a:xfrm rot="5400000">
          <a:off x="5235316" y="-2571130"/>
          <a:ext cx="697384" cy="96659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2000" b="1" kern="1200" dirty="0" smtClean="0">
              <a:solidFill>
                <a:srgbClr val="094E8D"/>
              </a:solidFill>
              <a:effectLst/>
            </a:rPr>
            <a:t>способность строить уникальное собственное сочетание навыков и способностей </a:t>
          </a:r>
        </a:p>
      </dsp:txBody>
      <dsp:txXfrm rot="5400000">
        <a:off x="5235316" y="-2571130"/>
        <a:ext cx="697384" cy="9665958"/>
      </dsp:txXfrm>
    </dsp:sp>
    <dsp:sp modelId="{5BF54EE9-F02A-4A0D-A9CC-EBB30C61BADC}">
      <dsp:nvSpPr>
        <dsp:cNvPr id="0" name=""/>
        <dsp:cNvSpPr/>
      </dsp:nvSpPr>
      <dsp:spPr>
        <a:xfrm rot="5400000">
          <a:off x="-160934" y="3029679"/>
          <a:ext cx="1072898" cy="751029"/>
        </a:xfrm>
        <a:prstGeom prst="chevron">
          <a:avLst/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altLang="ru-RU" sz="2100" b="1" kern="1200" dirty="0" smtClean="0">
            <a:solidFill>
              <a:srgbClr val="FFC081"/>
            </a:solidFill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 rot="5400000">
        <a:off x="-160934" y="3029679"/>
        <a:ext cx="1072898" cy="751029"/>
      </dsp:txXfrm>
    </dsp:sp>
    <dsp:sp modelId="{D77B5A85-405E-4A7D-B17A-526D9C85CC20}">
      <dsp:nvSpPr>
        <dsp:cNvPr id="0" name=""/>
        <dsp:cNvSpPr/>
      </dsp:nvSpPr>
      <dsp:spPr>
        <a:xfrm rot="5400000">
          <a:off x="5235316" y="-1615542"/>
          <a:ext cx="697384" cy="96659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2000" b="1" kern="1200" dirty="0" smtClean="0">
              <a:solidFill>
                <a:srgbClr val="094E8D"/>
              </a:solidFill>
              <a:effectLst/>
            </a:rPr>
            <a:t>способность самостоятельно определять для себя задачи</a:t>
          </a:r>
        </a:p>
      </dsp:txBody>
      <dsp:txXfrm rot="5400000">
        <a:off x="5235316" y="-1615542"/>
        <a:ext cx="697384" cy="9665958"/>
      </dsp:txXfrm>
    </dsp:sp>
    <dsp:sp modelId="{A5303280-663D-495E-821E-11227CBCC360}">
      <dsp:nvSpPr>
        <dsp:cNvPr id="0" name=""/>
        <dsp:cNvSpPr/>
      </dsp:nvSpPr>
      <dsp:spPr>
        <a:xfrm rot="5400000">
          <a:off x="-160934" y="3985267"/>
          <a:ext cx="1072898" cy="751029"/>
        </a:xfrm>
        <a:prstGeom prst="chevron">
          <a:avLst/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altLang="ru-RU" sz="2100" b="1" kern="1200" dirty="0" smtClean="0">
            <a:solidFill>
              <a:srgbClr val="FFC081"/>
            </a:solidFill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 rot="5400000">
        <a:off x="-160934" y="3985267"/>
        <a:ext cx="1072898" cy="751029"/>
      </dsp:txXfrm>
    </dsp:sp>
    <dsp:sp modelId="{AC3BBE44-DD70-489E-BD91-372D2C35BB44}">
      <dsp:nvSpPr>
        <dsp:cNvPr id="0" name=""/>
        <dsp:cNvSpPr/>
      </dsp:nvSpPr>
      <dsp:spPr>
        <a:xfrm rot="5400000">
          <a:off x="5235316" y="-659954"/>
          <a:ext cx="697384" cy="96659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2000" b="1" kern="1200" dirty="0" smtClean="0">
              <a:solidFill>
                <a:srgbClr val="094E8D"/>
              </a:solidFill>
              <a:effectLst/>
            </a:rPr>
            <a:t>способность любую задачу решать наиболее приемлемым для себя способом</a:t>
          </a:r>
        </a:p>
      </dsp:txBody>
      <dsp:txXfrm rot="5400000">
        <a:off x="5235316" y="-659954"/>
        <a:ext cx="697384" cy="96659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0BCBD24-CDC9-4A7A-9B4E-ED41EB627228}" type="datetime1">
              <a:rPr lang="ru-RU"/>
              <a:pPr>
                <a:defRPr/>
              </a:pPr>
              <a:t>15.08.2015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dirty="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‹#›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4CA5531-7E19-49D6-9E1D-153387E487CC}" type="datetime1">
              <a:rPr lang="ru-RU"/>
              <a:pPr>
                <a:defRPr/>
              </a:pPr>
              <a:t>15.08.2015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dirty="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‹#›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ПРИМЕЧАНИЕ. Чтобы заменить рисунок, просто выделите и удалите его. Затем щелкните значок вставки рисунка, чтобы заменить его собственным изображением.</a:t>
            </a:r>
            <a:endParaRPr lang="en-US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1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1600200"/>
            <a:ext cx="10515600" cy="2240280"/>
          </a:xfrm>
        </p:spPr>
        <p:txBody>
          <a:bodyPr/>
          <a:lstStyle>
            <a:lvl1pPr algn="ctr" rtl="0"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200" y="3854659"/>
            <a:ext cx="10515600" cy="1143000"/>
          </a:xfrm>
        </p:spPr>
        <p:txBody>
          <a:bodyPr rtlCol="0">
            <a:normAutofit/>
          </a:bodyPr>
          <a:lstStyle>
            <a:lvl1pPr marL="0" indent="0" algn="ctr" rtl="0"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8153400" y="0"/>
            <a:ext cx="40386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532813" y="4591761"/>
            <a:ext cx="3125787" cy="1580440"/>
          </a:xfrm>
        </p:spPr>
        <p:txBody>
          <a:bodyPr rtlCol="0"/>
          <a:lstStyle>
            <a:lvl1pPr marL="0" indent="0" algn="l" rtl="0">
              <a:spcBef>
                <a:spcPts val="8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2813" y="1714500"/>
            <a:ext cx="3125787" cy="2877260"/>
          </a:xfrm>
        </p:spPr>
        <p:txBody>
          <a:bodyPr/>
          <a:lstStyle>
            <a:lvl1pPr algn="l" rtl="0">
              <a:defRPr sz="30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8101584" cy="6857999"/>
          </a:xfrm>
        </p:spPr>
        <p:txBody>
          <a:bodyPr tIns="45720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76665-0B68-4E70-AE49-D3A73ACE5317}" type="datetime1">
              <a:rPr lang="ru-RU"/>
              <a:pPr>
                <a:defRPr/>
              </a:pPr>
              <a:t>15.08.2015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‹#›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457200"/>
            <a:ext cx="1943100" cy="5719762"/>
          </a:xfrm>
        </p:spPr>
        <p:txBody>
          <a:bodyPr vert="eaVert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457200"/>
            <a:ext cx="7048500" cy="5719762"/>
          </a:xfrm>
        </p:spPr>
        <p:txBody>
          <a:bodyPr vert="eaVert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7A226-A4B5-43A2-BB89-6EFFEF3AF3E1}" type="datetime1">
              <a:rPr lang="ru-RU"/>
              <a:pPr>
                <a:defRPr/>
              </a:pPr>
              <a:t>15.08.2015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‹#›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 с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4800600"/>
            <a:ext cx="12192000" cy="2057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5115656"/>
            <a:ext cx="11125200" cy="914400"/>
          </a:xfrm>
        </p:spPr>
        <p:txBody>
          <a:bodyPr/>
          <a:lstStyle>
            <a:lvl1pPr algn="ctr" rtl="0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6043123"/>
            <a:ext cx="11125200" cy="571500"/>
          </a:xfrm>
        </p:spPr>
        <p:txBody>
          <a:bodyPr rtlCol="0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Рисунок 2"/>
          <p:cNvSpPr>
            <a:spLocks noGrp="1"/>
          </p:cNvSpPr>
          <p:nvPr>
            <p:ph type="pic" idx="10"/>
          </p:nvPr>
        </p:nvSpPr>
        <p:spPr>
          <a:xfrm>
            <a:off x="1" y="1"/>
            <a:ext cx="4023360" cy="4745736"/>
          </a:xfrm>
        </p:spPr>
        <p:txBody>
          <a:bodyPr tIns="45720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13" name="Рисунок 2"/>
          <p:cNvSpPr>
            <a:spLocks noGrp="1"/>
          </p:cNvSpPr>
          <p:nvPr>
            <p:ph type="pic" idx="11"/>
          </p:nvPr>
        </p:nvSpPr>
        <p:spPr>
          <a:xfrm>
            <a:off x="4084320" y="1"/>
            <a:ext cx="4023360" cy="4745736"/>
          </a:xfrm>
        </p:spPr>
        <p:txBody>
          <a:bodyPr tIns="45720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14" name="Рисунок 2"/>
          <p:cNvSpPr>
            <a:spLocks noGrp="1"/>
          </p:cNvSpPr>
          <p:nvPr>
            <p:ph type="pic" idx="12"/>
          </p:nvPr>
        </p:nvSpPr>
        <p:spPr>
          <a:xfrm>
            <a:off x="8168640" y="1"/>
            <a:ext cx="4023360" cy="4745736"/>
          </a:xfrm>
        </p:spPr>
        <p:txBody>
          <a:bodyPr tIns="45720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4BFFE-9582-4ADB-B05A-71EA44328823}" type="datetime1">
              <a:rPr lang="ru-RU"/>
              <a:pPr>
                <a:defRPr/>
              </a:pPr>
              <a:t>15.08.2015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‹#›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2514600"/>
            <a:ext cx="10515600" cy="2743200"/>
          </a:xfrm>
        </p:spPr>
        <p:txBody>
          <a:bodyPr/>
          <a:lstStyle>
            <a:lvl1pPr algn="ctr" rtl="0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5257800"/>
            <a:ext cx="10515600" cy="914400"/>
          </a:xfrm>
        </p:spPr>
        <p:txBody>
          <a:bodyPr rtlCol="0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l" rtl="0">
              <a:buNone/>
              <a:defRPr sz="2000"/>
            </a:lvl2pPr>
            <a:lvl3pPr marL="914400" indent="0" algn="l" rtl="0">
              <a:buNone/>
              <a:defRPr sz="1800"/>
            </a:lvl3pPr>
            <a:lvl4pPr marL="1371600" indent="0" algn="l" rtl="0">
              <a:buNone/>
              <a:defRPr sz="1600"/>
            </a:lvl4pPr>
            <a:lvl5pPr marL="1828800" indent="0" algn="l" rtl="0">
              <a:buNone/>
              <a:defRPr sz="1600"/>
            </a:lvl5pPr>
            <a:lvl6pPr marL="2286000" indent="0" algn="l" rtl="0">
              <a:buNone/>
              <a:defRPr sz="1600"/>
            </a:lvl6pPr>
            <a:lvl7pPr marL="2743200" indent="0" algn="l" rtl="0">
              <a:buNone/>
              <a:defRPr sz="1600"/>
            </a:lvl7pPr>
            <a:lvl8pPr marL="3200400" indent="0" algn="l" rtl="0">
              <a:buNone/>
              <a:defRPr sz="1600"/>
            </a:lvl8pPr>
            <a:lvl9pPr marL="3657600" indent="0" algn="l" rtl="0">
              <a:buNone/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4000" y="1714500"/>
            <a:ext cx="4495800" cy="4462272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714500"/>
            <a:ext cx="4495800" cy="4462272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59E2C-E147-4A7C-B545-B95FDDC3C33F}" type="datetime1">
              <a:rPr lang="ru-RU"/>
              <a:pPr>
                <a:defRPr/>
              </a:pPr>
              <a:t>15.08.2015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‹#›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7048" y="1733162"/>
            <a:ext cx="4498848" cy="685800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7048" y="2481943"/>
            <a:ext cx="4498848" cy="3690257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733162"/>
            <a:ext cx="4498848" cy="685800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481943"/>
            <a:ext cx="4498848" cy="3690257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408B8-CDDA-44CD-A27A-4D510839458F}" type="datetime1">
              <a:rPr lang="ru-RU"/>
              <a:pPr>
                <a:defRPr/>
              </a:pPr>
              <a:t>15.08.2015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‹#›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4C3AB-82B1-4C25-9CF2-54BAAA12CD14}" type="datetime1">
              <a:rPr lang="ru-RU"/>
              <a:pPr>
                <a:defRPr/>
              </a:pPr>
              <a:t>15.08.2015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‹#›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1812" y="1714498"/>
            <a:ext cx="3506788" cy="2880360"/>
          </a:xfrm>
        </p:spPr>
        <p:txBody>
          <a:bodyPr/>
          <a:lstStyle>
            <a:lvl1pPr algn="l" rtl="0">
              <a:defRPr sz="30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0352" y="457200"/>
            <a:ext cx="7242111" cy="57150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51812" y="4590288"/>
            <a:ext cx="3514564" cy="1581912"/>
          </a:xfrm>
        </p:spPr>
        <p:txBody>
          <a:bodyPr rtlCol="0"/>
          <a:lstStyle>
            <a:lvl1pPr marL="0" indent="0" algn="l" rtl="0">
              <a:spcBef>
                <a:spcPts val="8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9097A-8B41-409B-A9F8-C5E79F0AE258}" type="datetime1">
              <a:rPr lang="ru-RU"/>
              <a:pPr>
                <a:defRPr/>
              </a:pPr>
              <a:t>15.08.2015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‹#›</a:t>
            </a:r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6583363"/>
            <a:ext cx="12192000" cy="2746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1524000" y="1714500"/>
            <a:ext cx="91440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188325" y="6600825"/>
            <a:ext cx="153352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83B55D5-CBB9-4414-8FF5-E471E03555C2}" type="datetime1">
              <a:rPr lang="ru-RU"/>
              <a:pPr>
                <a:defRPr/>
              </a:pPr>
              <a:t>15.08.2015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524000" y="6600825"/>
            <a:ext cx="649128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800" dirty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894888" y="6600825"/>
            <a:ext cx="77311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‹#›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66" r:id="rId3"/>
    <p:sldLayoutId id="2147483675" r:id="rId4"/>
    <p:sldLayoutId id="2147483667" r:id="rId5"/>
    <p:sldLayoutId id="2147483668" r:id="rId6"/>
    <p:sldLayoutId id="2147483669" r:id="rId7"/>
    <p:sldLayoutId id="2147483676" r:id="rId8"/>
    <p:sldLayoutId id="2147483670" r:id="rId9"/>
    <p:sldLayoutId id="2147483677" r:id="rId10"/>
    <p:sldLayoutId id="2147483671" r:id="rId11"/>
    <p:sldLayoutId id="2147483672" r:id="rId12"/>
  </p:sldLayoutIdLst>
  <p:transition spd="med"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400" kern="1200" cap="all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accent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accent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accent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accent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accent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accent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accent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accent1"/>
          </a:solidFill>
          <a:latin typeface="Calibri Light" pitchFamily="34" charset="0"/>
        </a:defRPr>
      </a:lvl9pPr>
    </p:titleStyle>
    <p:bodyStyle>
      <a:lvl1pPr marL="273050" indent="-228600" algn="l" rtl="0" fontAlgn="base">
        <a:lnSpc>
          <a:spcPct val="90000"/>
        </a:lnSpc>
        <a:spcBef>
          <a:spcPts val="1800"/>
        </a:spcBef>
        <a:spcAft>
          <a:spcPct val="0"/>
        </a:spcAft>
        <a:buClr>
          <a:schemeClr val="accent1"/>
        </a:buClr>
        <a:buSzPct val="100000"/>
        <a:buFont typeface="Arial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3725" indent="-228600" algn="l" rtl="0" fontAlgn="base">
        <a:lnSpc>
          <a:spcPct val="90000"/>
        </a:lnSpc>
        <a:spcBef>
          <a:spcPts val="800"/>
        </a:spcBef>
        <a:spcAft>
          <a:spcPct val="0"/>
        </a:spcAft>
        <a:buClr>
          <a:schemeClr val="accent1"/>
        </a:buClr>
        <a:buSzPct val="100000"/>
        <a:buFont typeface="Arial" charset="0"/>
        <a:buChar char="▪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fontAlgn="base">
        <a:lnSpc>
          <a:spcPct val="90000"/>
        </a:lnSpc>
        <a:spcBef>
          <a:spcPts val="800"/>
        </a:spcBef>
        <a:spcAft>
          <a:spcPct val="0"/>
        </a:spcAft>
        <a:buClr>
          <a:schemeClr val="accent1"/>
        </a:buClr>
        <a:buSzPct val="100000"/>
        <a:buFont typeface="Arial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fontAlgn="base">
        <a:lnSpc>
          <a:spcPct val="90000"/>
        </a:lnSpc>
        <a:spcBef>
          <a:spcPts val="800"/>
        </a:spcBef>
        <a:spcAft>
          <a:spcPct val="0"/>
        </a:spcAft>
        <a:buClr>
          <a:schemeClr val="accent1"/>
        </a:buClr>
        <a:buSzPct val="100000"/>
        <a:buFont typeface="Arial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fontAlgn="base">
        <a:lnSpc>
          <a:spcPct val="90000"/>
        </a:lnSpc>
        <a:spcBef>
          <a:spcPts val="800"/>
        </a:spcBef>
        <a:spcAft>
          <a:spcPct val="0"/>
        </a:spcAft>
        <a:buClr>
          <a:schemeClr val="accent1"/>
        </a:buClr>
        <a:buSzPct val="100000"/>
        <a:buFont typeface="Arial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0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__________Microsoft_Office_Excel3.xls"/><Relationship Id="rId5" Type="http://schemas.openxmlformats.org/officeDocument/2006/relationships/oleObject" Target="../embeddings/__________Microsoft_Office_Excel2.xls"/><Relationship Id="rId4" Type="http://schemas.openxmlformats.org/officeDocument/2006/relationships/oleObject" Target="../embeddings/__________Microsoft_Office_Excel1.xls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6413" y="5815013"/>
            <a:ext cx="11125200" cy="914400"/>
          </a:xfrm>
        </p:spPr>
        <p:txBody>
          <a:bodyPr>
            <a:normAutofit fontScale="90000"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Красилов </a:t>
            </a: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Вячеслав </a:t>
            </a: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Алексеевич</a:t>
            </a:r>
            <a:br>
              <a:rPr 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учитель </a:t>
            </a:r>
            <a:r>
              <a:rPr 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физической </a:t>
            </a:r>
            <a:r>
              <a:rPr 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культуры</a:t>
            </a:r>
            <a:endParaRPr lang="ru-RU" sz="40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0388" y="4967288"/>
            <a:ext cx="11125200" cy="571500"/>
          </a:xfrm>
        </p:spPr>
        <p:txBody>
          <a:bodyPr>
            <a:normAutofit fontScale="77500" lnSpcReduction="20000"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b="1" dirty="0" smtClean="0">
                <a:solidFill>
                  <a:srgbClr val="FE7F00"/>
                </a:solidFill>
              </a:rPr>
              <a:t>Всероссийский конкурс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b="1" dirty="0" smtClean="0">
                <a:solidFill>
                  <a:srgbClr val="FE7F00"/>
                </a:solidFill>
              </a:rPr>
              <a:t> «Учитель года России – 2015»</a:t>
            </a:r>
            <a:endParaRPr lang="ru-RU" altLang="ru-RU" b="1" dirty="0">
              <a:solidFill>
                <a:srgbClr val="FE7F00"/>
              </a:solidFill>
            </a:endParaRPr>
          </a:p>
        </p:txBody>
      </p:sp>
      <p:pic>
        <p:nvPicPr>
          <p:cNvPr id="7172" name="Рисунок 10" descr="^118C4025AF5E6A7E45DC5EC17EB4ADF8DC5D939E04FE00C491^pimgpsh_fullsize_distr.jpg"/>
          <p:cNvPicPr>
            <a:picLocks noGrp="1" noChangeAspect="1"/>
          </p:cNvPicPr>
          <p:nvPr>
            <p:ph type="pic" idx="10"/>
          </p:nvPr>
        </p:nvPicPr>
        <p:blipFill>
          <a:blip r:embed="rId3" cstate="print"/>
          <a:srcRect t="5766" b="5766"/>
          <a:stretch>
            <a:fillRect/>
          </a:stretch>
        </p:blipFill>
        <p:spPr>
          <a:xfrm>
            <a:off x="4286250" y="511175"/>
            <a:ext cx="3600450" cy="4248150"/>
          </a:xfrm>
        </p:spPr>
      </p:pic>
      <p:pic>
        <p:nvPicPr>
          <p:cNvPr id="7173" name="Рисунок 12" descr="3e2c3c_814588d0806442dd8877d835427975ca.jpg"/>
          <p:cNvPicPr>
            <a:picLocks noGrp="1" noChangeAspect="1"/>
          </p:cNvPicPr>
          <p:nvPr>
            <p:ph type="pic" idx="11"/>
          </p:nvPr>
        </p:nvPicPr>
        <p:blipFill>
          <a:blip r:embed="rId4" cstate="print"/>
          <a:srcRect l="21198" r="21198"/>
          <a:stretch>
            <a:fillRect/>
          </a:stretch>
        </p:blipFill>
        <p:spPr>
          <a:xfrm>
            <a:off x="8247063" y="504825"/>
            <a:ext cx="3602037" cy="4248150"/>
          </a:xfrm>
        </p:spPr>
      </p:pic>
      <p:pic>
        <p:nvPicPr>
          <p:cNvPr id="7174" name="Рисунок 14" descr="3e2c3c_2c371aba06764ff8b0586e9c48b633fb.jpg"/>
          <p:cNvPicPr>
            <a:picLocks noGrp="1" noChangeAspect="1"/>
          </p:cNvPicPr>
          <p:nvPr>
            <p:ph type="pic" idx="12"/>
          </p:nvPr>
        </p:nvPicPr>
        <p:blipFill>
          <a:blip r:embed="rId5" cstate="print"/>
          <a:srcRect l="21098" r="21098"/>
          <a:stretch>
            <a:fillRect/>
          </a:stretch>
        </p:blipFill>
        <p:spPr>
          <a:xfrm>
            <a:off x="347663" y="520700"/>
            <a:ext cx="3600450" cy="4246563"/>
          </a:xfrm>
        </p:spPr>
      </p:pic>
      <p:pic>
        <p:nvPicPr>
          <p:cNvPr id="7175" name="Рисунок 16" descr="3e2c3c_5d843b781d1a4634b71015d55fce90fe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515600" y="4960938"/>
            <a:ext cx="1344613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0" y="0"/>
            <a:ext cx="12192000" cy="466725"/>
          </a:xfrm>
          <a:prstGeom prst="rect">
            <a:avLst/>
          </a:prstGeom>
          <a:solidFill>
            <a:srgbClr val="1180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</a:rPr>
              <a:t>КРАСНОЯРСКИЙ КРАЙ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506538" y="107950"/>
            <a:ext cx="9144000" cy="86995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2400" b="1" spc="-5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Организация образовательного процесса </a:t>
            </a:r>
            <a:br>
              <a:rPr lang="ru-RU" altLang="ru-RU" sz="2400" b="1" spc="-5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altLang="ru-RU" sz="2400" b="1" spc="-5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разновозрастных группах</a:t>
            </a:r>
          </a:p>
        </p:txBody>
      </p:sp>
      <p:graphicFrame>
        <p:nvGraphicFramePr>
          <p:cNvPr id="18" name="Схема 17"/>
          <p:cNvGraphicFramePr/>
          <p:nvPr/>
        </p:nvGraphicFramePr>
        <p:xfrm>
          <a:off x="448235" y="1918448"/>
          <a:ext cx="11062447" cy="46681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7583488" y="1250950"/>
            <a:ext cx="3200400" cy="3667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dirty="0">
                <a:solidFill>
                  <a:srgbClr val="094E8D"/>
                </a:solidFill>
              </a:rPr>
              <a:t>Принцип самоуправления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4397375" y="1878013"/>
            <a:ext cx="3581400" cy="3667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dirty="0">
                <a:solidFill>
                  <a:srgbClr val="094E8D"/>
                </a:solidFill>
              </a:rPr>
              <a:t>Принцип индивидуализации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1479550" y="1236663"/>
            <a:ext cx="3200400" cy="3667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dirty="0">
                <a:solidFill>
                  <a:srgbClr val="094E8D"/>
                </a:solidFill>
              </a:rPr>
              <a:t>Принцип сотрудничества</a:t>
            </a:r>
            <a:endParaRPr lang="ru-RU" altLang="ru-RU" dirty="0">
              <a:solidFill>
                <a:srgbClr val="094E8D"/>
              </a:solidFill>
            </a:endParaRPr>
          </a:p>
        </p:txBody>
      </p:sp>
      <p:sp>
        <p:nvSpPr>
          <p:cNvPr id="22" name="AutoShape 16"/>
          <p:cNvSpPr>
            <a:spLocks noChangeArrowheads="1"/>
          </p:cNvSpPr>
          <p:nvPr/>
        </p:nvSpPr>
        <p:spPr bwMode="auto">
          <a:xfrm rot="5400000">
            <a:off x="5999163" y="1397000"/>
            <a:ext cx="304800" cy="381000"/>
          </a:xfrm>
          <a:prstGeom prst="rightArrow">
            <a:avLst>
              <a:gd name="adj1" fmla="val 50000"/>
              <a:gd name="adj2" fmla="val 2500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>
              <a:solidFill>
                <a:srgbClr val="094E8D"/>
              </a:solidFill>
            </a:endParaRPr>
          </a:p>
        </p:txBody>
      </p:sp>
      <p:sp>
        <p:nvSpPr>
          <p:cNvPr id="23" name="AutoShape 17"/>
          <p:cNvSpPr>
            <a:spLocks noChangeArrowheads="1"/>
          </p:cNvSpPr>
          <p:nvPr/>
        </p:nvSpPr>
        <p:spPr bwMode="auto">
          <a:xfrm rot="9173432">
            <a:off x="4970463" y="1236663"/>
            <a:ext cx="381000" cy="381000"/>
          </a:xfrm>
          <a:prstGeom prst="rightArrow">
            <a:avLst>
              <a:gd name="adj1" fmla="val 50000"/>
              <a:gd name="adj2" fmla="val 2500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>
              <a:solidFill>
                <a:srgbClr val="094E8D"/>
              </a:solidFill>
            </a:endParaRPr>
          </a:p>
        </p:txBody>
      </p:sp>
      <p:sp>
        <p:nvSpPr>
          <p:cNvPr id="24" name="AutoShape 18"/>
          <p:cNvSpPr>
            <a:spLocks noChangeArrowheads="1"/>
          </p:cNvSpPr>
          <p:nvPr/>
        </p:nvSpPr>
        <p:spPr bwMode="auto">
          <a:xfrm rot="1466449">
            <a:off x="6921500" y="1201738"/>
            <a:ext cx="381000" cy="381000"/>
          </a:xfrm>
          <a:prstGeom prst="rightArrow">
            <a:avLst>
              <a:gd name="adj1" fmla="val 50000"/>
              <a:gd name="adj2" fmla="val 2500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>
              <a:solidFill>
                <a:srgbClr val="094E8D"/>
              </a:solidFill>
            </a:endParaRPr>
          </a:p>
        </p:txBody>
      </p:sp>
      <p:sp>
        <p:nvSpPr>
          <p:cNvPr id="25" name="Text Box 35"/>
          <p:cNvSpPr txBox="1">
            <a:spLocks noChangeArrowheads="1"/>
          </p:cNvSpPr>
          <p:nvPr/>
        </p:nvSpPr>
        <p:spPr bwMode="auto">
          <a:xfrm>
            <a:off x="5454650" y="990600"/>
            <a:ext cx="1524000" cy="366713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94E8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Принципы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506538" y="107950"/>
            <a:ext cx="9144000" cy="86995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2400" b="1" spc="-5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Организация образовательного процесса </a:t>
            </a:r>
            <a:br>
              <a:rPr lang="ru-RU" altLang="ru-RU" sz="2400" b="1" spc="-5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altLang="ru-RU" sz="2400" b="1" spc="-5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разновозрастных группах</a:t>
            </a:r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250825" y="1179513"/>
            <a:ext cx="6983413" cy="19383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094E8D"/>
                </a:solidFill>
                <a:latin typeface="Calibri" pitchFamily="34" charset="0"/>
              </a:rPr>
              <a:t>Каждый ученик регулярно занимает одну из  трёх позиций: </a:t>
            </a:r>
            <a:r>
              <a:rPr lang="ru-RU" sz="2400" b="1" i="1" u="sng">
                <a:solidFill>
                  <a:srgbClr val="094E8D"/>
                </a:solidFill>
                <a:latin typeface="Calibri" pitchFamily="34" charset="0"/>
              </a:rPr>
              <a:t>ученик, учитель, управленец</a:t>
            </a:r>
            <a:r>
              <a:rPr lang="ru-RU" sz="2400" b="1">
                <a:solidFill>
                  <a:srgbClr val="094E8D"/>
                </a:solidFill>
                <a:latin typeface="Calibri" pitchFamily="34" charset="0"/>
              </a:rPr>
              <a:t>, реализуется это через индивидуальную, групповую, парную формы обучения на основе принципов коллективных учебных занятий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15900" y="4087813"/>
            <a:ext cx="7242175" cy="19383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94E8D"/>
                </a:solidFill>
                <a:latin typeface="+mn-lt"/>
                <a:cs typeface="+mn-cs"/>
              </a:rPr>
              <a:t>Такая организация занятий позволяет добиваться формирования всех </a:t>
            </a:r>
            <a:r>
              <a:rPr lang="ru-RU" sz="2400" b="1" dirty="0">
                <a:solidFill>
                  <a:srgbClr val="094E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«</a:t>
            </a:r>
            <a:r>
              <a:rPr lang="ru-RU" sz="2400" b="1" dirty="0" err="1">
                <a:solidFill>
                  <a:srgbClr val="094E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самодействий</a:t>
            </a:r>
            <a:r>
              <a:rPr lang="ru-RU" sz="2400" b="1" dirty="0">
                <a:solidFill>
                  <a:srgbClr val="094E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»</a:t>
            </a:r>
            <a:r>
              <a:rPr lang="ru-RU" sz="2400" b="1" dirty="0">
                <a:solidFill>
                  <a:srgbClr val="094E8D"/>
                </a:solidFill>
                <a:latin typeface="+mn-lt"/>
                <a:cs typeface="+mn-cs"/>
              </a:rPr>
              <a:t> – ученик сначала выступает объектом действия, затем субъектом действия, и после этого его действие «замыкается» на самого </a:t>
            </a:r>
            <a:r>
              <a:rPr lang="ru-RU" sz="2400" b="1" dirty="0">
                <a:solidFill>
                  <a:srgbClr val="094E8D"/>
                </a:solidFill>
                <a:latin typeface="+mn-lt"/>
                <a:cs typeface="+mn-cs"/>
              </a:rPr>
              <a:t>себя</a:t>
            </a:r>
            <a:endParaRPr lang="ru-RU" sz="2400" b="1" dirty="0">
              <a:solidFill>
                <a:srgbClr val="094E8D"/>
              </a:solidFill>
              <a:latin typeface="+mn-lt"/>
              <a:cs typeface="+mn-cs"/>
            </a:endParaRPr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>
            <a:off x="3195638" y="3222625"/>
            <a:ext cx="1143000" cy="762000"/>
          </a:xfrm>
          <a:prstGeom prst="downArrow">
            <a:avLst>
              <a:gd name="adj1" fmla="val 50000"/>
              <a:gd name="adj2" fmla="val 250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/>
          </a:p>
        </p:txBody>
      </p:sp>
      <p:sp>
        <p:nvSpPr>
          <p:cNvPr id="12" name="AutoShape 13"/>
          <p:cNvSpPr>
            <a:spLocks noChangeArrowheads="1"/>
          </p:cNvSpPr>
          <p:nvPr/>
        </p:nvSpPr>
        <p:spPr bwMode="auto">
          <a:xfrm>
            <a:off x="9605963" y="2111375"/>
            <a:ext cx="609600" cy="304800"/>
          </a:xfrm>
          <a:prstGeom prst="downArrow">
            <a:avLst>
              <a:gd name="adj1" fmla="val 50000"/>
              <a:gd name="adj2" fmla="val 250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/>
          </a:p>
        </p:txBody>
      </p:sp>
      <p:sp>
        <p:nvSpPr>
          <p:cNvPr id="13" name="AutoShape 15"/>
          <p:cNvSpPr>
            <a:spLocks noChangeArrowheads="1"/>
          </p:cNvSpPr>
          <p:nvPr/>
        </p:nvSpPr>
        <p:spPr bwMode="auto">
          <a:xfrm rot="10800000" flipH="1">
            <a:off x="7378700" y="1268413"/>
            <a:ext cx="1143000" cy="457200"/>
          </a:xfrm>
          <a:prstGeom prst="rightArrow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17416" name="Группа 15"/>
          <p:cNvGrpSpPr>
            <a:grpSpLocks/>
          </p:cNvGrpSpPr>
          <p:nvPr/>
        </p:nvGrpSpPr>
        <p:grpSpPr bwMode="auto">
          <a:xfrm>
            <a:off x="8750300" y="1008063"/>
            <a:ext cx="2438400" cy="990600"/>
            <a:chOff x="6598023" y="1447800"/>
            <a:chExt cx="2438400" cy="990600"/>
          </a:xfrm>
        </p:grpSpPr>
        <p:sp>
          <p:nvSpPr>
            <p:cNvPr id="10" name="Oval 10"/>
            <p:cNvSpPr>
              <a:spLocks noChangeArrowheads="1"/>
            </p:cNvSpPr>
            <p:nvPr/>
          </p:nvSpPr>
          <p:spPr bwMode="auto">
            <a:xfrm>
              <a:off x="6598023" y="1447800"/>
              <a:ext cx="2438400" cy="990600"/>
            </a:xfrm>
            <a:prstGeom prst="ellipse">
              <a:avLst/>
            </a:prstGeom>
            <a:ln w="28575"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altLang="ru-RU"/>
            </a:p>
          </p:txBody>
        </p:sp>
        <p:sp>
          <p:nvSpPr>
            <p:cNvPr id="17421" name="Rectangle 6"/>
            <p:cNvSpPr>
              <a:spLocks noChangeArrowheads="1"/>
            </p:cNvSpPr>
            <p:nvPr/>
          </p:nvSpPr>
          <p:spPr bwMode="auto">
            <a:xfrm>
              <a:off x="6824880" y="1600200"/>
              <a:ext cx="1891865" cy="6463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altLang="ru-RU" b="1">
                  <a:solidFill>
                    <a:srgbClr val="094E8D"/>
                  </a:solidFill>
                  <a:latin typeface="Calibri" pitchFamily="34" charset="0"/>
                </a:rPr>
                <a:t>Коллективные </a:t>
              </a:r>
              <a:br>
                <a:rPr lang="ru-RU" altLang="ru-RU" b="1">
                  <a:solidFill>
                    <a:srgbClr val="094E8D"/>
                  </a:solidFill>
                  <a:latin typeface="Calibri" pitchFamily="34" charset="0"/>
                </a:rPr>
              </a:br>
              <a:r>
                <a:rPr lang="ru-RU" altLang="ru-RU" b="1">
                  <a:solidFill>
                    <a:srgbClr val="094E8D"/>
                  </a:solidFill>
                  <a:latin typeface="Calibri" pitchFamily="34" charset="0"/>
                </a:rPr>
                <a:t>учебные занятия</a:t>
              </a:r>
            </a:p>
          </p:txBody>
        </p:sp>
      </p:grpSp>
      <p:grpSp>
        <p:nvGrpSpPr>
          <p:cNvPr id="17417" name="Группа 16"/>
          <p:cNvGrpSpPr>
            <a:grpSpLocks/>
          </p:cNvGrpSpPr>
          <p:nvPr/>
        </p:nvGrpSpPr>
        <p:grpSpPr bwMode="auto">
          <a:xfrm>
            <a:off x="8731250" y="2514600"/>
            <a:ext cx="2482850" cy="3886200"/>
            <a:chOff x="6705600" y="2819400"/>
            <a:chExt cx="2286000" cy="3886200"/>
          </a:xfrm>
        </p:grpSpPr>
        <p:sp>
          <p:nvSpPr>
            <p:cNvPr id="9" name="Oval 9"/>
            <p:cNvSpPr>
              <a:spLocks noChangeArrowheads="1"/>
            </p:cNvSpPr>
            <p:nvPr/>
          </p:nvSpPr>
          <p:spPr bwMode="auto">
            <a:xfrm>
              <a:off x="6705600" y="2819400"/>
              <a:ext cx="2286000" cy="3886200"/>
            </a:xfrm>
            <a:prstGeom prst="ellipse">
              <a:avLst/>
            </a:prstGeom>
            <a:ln w="28575"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altLang="ru-RU"/>
            </a:p>
          </p:txBody>
        </p:sp>
        <p:sp>
          <p:nvSpPr>
            <p:cNvPr id="17419" name="Text Box 8"/>
            <p:cNvSpPr txBox="1">
              <a:spLocks noChangeArrowheads="1"/>
            </p:cNvSpPr>
            <p:nvPr/>
          </p:nvSpPr>
          <p:spPr bwMode="auto">
            <a:xfrm>
              <a:off x="7086600" y="3200400"/>
              <a:ext cx="1600200" cy="31130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altLang="ru-RU" b="1">
                  <a:solidFill>
                    <a:srgbClr val="094E8D"/>
                  </a:solidFill>
                  <a:latin typeface="Calibri" pitchFamily="34" charset="0"/>
                </a:rPr>
                <a:t>Отсутствие общего фронта</a:t>
              </a:r>
            </a:p>
            <a:p>
              <a:pPr algn="ctr"/>
              <a:endParaRPr lang="ru-RU" altLang="ru-RU" b="1">
                <a:solidFill>
                  <a:srgbClr val="094E8D"/>
                </a:solidFill>
                <a:latin typeface="Calibri" pitchFamily="34" charset="0"/>
              </a:endParaRPr>
            </a:p>
            <a:p>
              <a:pPr algn="ctr"/>
              <a:r>
                <a:rPr lang="ru-RU" altLang="ru-RU" b="1">
                  <a:solidFill>
                    <a:srgbClr val="094E8D"/>
                  </a:solidFill>
                  <a:latin typeface="Calibri" pitchFamily="34" charset="0"/>
                </a:rPr>
                <a:t>Разные учебные маршруты </a:t>
              </a:r>
            </a:p>
            <a:p>
              <a:pPr algn="ctr"/>
              <a:endParaRPr lang="ru-RU" altLang="ru-RU" b="1">
                <a:solidFill>
                  <a:srgbClr val="094E8D"/>
                </a:solidFill>
                <a:latin typeface="Calibri" pitchFamily="34" charset="0"/>
              </a:endParaRPr>
            </a:p>
            <a:p>
              <a:pPr algn="ctr"/>
              <a:r>
                <a:rPr lang="ru-RU" altLang="ru-RU" b="1">
                  <a:solidFill>
                    <a:srgbClr val="094E8D"/>
                  </a:solidFill>
                  <a:latin typeface="Calibri" pitchFamily="34" charset="0"/>
                </a:rPr>
                <a:t>Временные кооперации учащихся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Текст 31"/>
          <p:cNvSpPr>
            <a:spLocks noGrp="1"/>
          </p:cNvSpPr>
          <p:nvPr>
            <p:ph type="body" sz="half" idx="2"/>
          </p:nvPr>
        </p:nvSpPr>
        <p:spPr>
          <a:xfrm>
            <a:off x="8532813" y="3935413"/>
            <a:ext cx="3125787" cy="2236787"/>
          </a:xfrm>
        </p:spPr>
        <p:txBody>
          <a:bodyPr/>
          <a:lstStyle/>
          <a:p>
            <a:r>
              <a:rPr lang="ru-RU" altLang="ru-RU" b="1" smtClean="0"/>
              <a:t>после эффективной деятельности в микрогруппе, ученик имеет возможность взаимодействовать с членами другой группы индивидуально и организованно на этапах обмена</a:t>
            </a:r>
          </a:p>
          <a:p>
            <a:endParaRPr lang="ru-RU" smtClean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523288" y="630238"/>
            <a:ext cx="3125787" cy="287655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2400" b="1" spc="-5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Организация образовательного процесса </a:t>
            </a:r>
            <a:br>
              <a:rPr lang="ru-RU" altLang="ru-RU" sz="2400" b="1" spc="-5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altLang="ru-RU" sz="2400" b="1" spc="-5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в разновозрастных группах</a:t>
            </a:r>
          </a:p>
        </p:txBody>
      </p:sp>
      <p:grpSp>
        <p:nvGrpSpPr>
          <p:cNvPr id="18436" name="Группа 32"/>
          <p:cNvGrpSpPr>
            <a:grpSpLocks/>
          </p:cNvGrpSpPr>
          <p:nvPr/>
        </p:nvGrpSpPr>
        <p:grpSpPr bwMode="auto">
          <a:xfrm>
            <a:off x="260350" y="904875"/>
            <a:ext cx="7475538" cy="5218113"/>
            <a:chOff x="304800" y="1447800"/>
            <a:chExt cx="6858000" cy="4724400"/>
          </a:xfrm>
        </p:grpSpPr>
        <p:pic>
          <p:nvPicPr>
            <p:cNvPr id="18438" name="Picture 10" descr="0PqCNUBEVR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10000" y="1600200"/>
              <a:ext cx="2133600" cy="213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39" name="Picture 11" descr="0PqCNUBEV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19400" y="2133600"/>
              <a:ext cx="1676400" cy="167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0" name="Picture 12" descr="0PqCNUBEVR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05400" y="5029200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1" name="Picture 16" descr="0PqCNUBEV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86400" y="4495800"/>
              <a:ext cx="1676400" cy="167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2" name="Picture 17" descr="0PqCNUBEV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48000" y="3657600"/>
              <a:ext cx="1676400" cy="167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3" name="Picture 18" descr="0PqCNUBEVR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62000" y="3962400"/>
              <a:ext cx="2133600" cy="213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4" name="Picture 20" descr="0PqCNUBEVR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33600" y="1447800"/>
              <a:ext cx="2133600" cy="213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5" name="Picture 21" descr="0PqCNUBEV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1000" y="3352800"/>
              <a:ext cx="1676400" cy="167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6" name="Picture 22" descr="0PqCNUBEVR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38600" y="1447800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7" name="Picture 23" descr="0PqCNUBEVR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10000" y="2667000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8" name="Picture 24" descr="0PqCNUBEVR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4800" y="4876800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49" name="AutoShape 28"/>
            <p:cNvSpPr>
              <a:spLocks noChangeArrowheads="1"/>
            </p:cNvSpPr>
            <p:nvPr/>
          </p:nvSpPr>
          <p:spPr bwMode="auto">
            <a:xfrm rot="10435652">
              <a:off x="1066800" y="4953000"/>
              <a:ext cx="304800" cy="152400"/>
            </a:xfrm>
            <a:prstGeom prst="leftRightArrow">
              <a:avLst>
                <a:gd name="adj1" fmla="val 50000"/>
                <a:gd name="adj2" fmla="val 40000"/>
              </a:avLst>
            </a:prstGeom>
            <a:solidFill>
              <a:srgbClr val="000000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18450" name="AutoShape 29"/>
            <p:cNvSpPr>
              <a:spLocks noChangeArrowheads="1"/>
            </p:cNvSpPr>
            <p:nvPr/>
          </p:nvSpPr>
          <p:spPr bwMode="auto">
            <a:xfrm rot="-3678673">
              <a:off x="685800" y="4648200"/>
              <a:ext cx="304800" cy="152400"/>
            </a:xfrm>
            <a:prstGeom prst="leftRightArrow">
              <a:avLst>
                <a:gd name="adj1" fmla="val 50000"/>
                <a:gd name="adj2" fmla="val 40000"/>
              </a:avLst>
            </a:prstGeom>
            <a:solidFill>
              <a:srgbClr val="000000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18451" name="AutoShape 30"/>
            <p:cNvSpPr>
              <a:spLocks noChangeArrowheads="1"/>
            </p:cNvSpPr>
            <p:nvPr/>
          </p:nvSpPr>
          <p:spPr bwMode="auto">
            <a:xfrm rot="3259416">
              <a:off x="1371600" y="4419600"/>
              <a:ext cx="304800" cy="152400"/>
            </a:xfrm>
            <a:prstGeom prst="leftRightArrow">
              <a:avLst>
                <a:gd name="adj1" fmla="val 50000"/>
                <a:gd name="adj2" fmla="val 40000"/>
              </a:avLst>
            </a:prstGeom>
            <a:solidFill>
              <a:srgbClr val="000000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18452" name="AutoShape 33"/>
            <p:cNvSpPr>
              <a:spLocks noChangeArrowheads="1"/>
            </p:cNvSpPr>
            <p:nvPr/>
          </p:nvSpPr>
          <p:spPr bwMode="auto">
            <a:xfrm>
              <a:off x="5791200" y="5410200"/>
              <a:ext cx="304800" cy="152400"/>
            </a:xfrm>
            <a:prstGeom prst="leftRightArrow">
              <a:avLst>
                <a:gd name="adj1" fmla="val 50000"/>
                <a:gd name="adj2" fmla="val 40000"/>
              </a:avLst>
            </a:prstGeom>
            <a:solidFill>
              <a:srgbClr val="000000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22" name="AutoShape 34"/>
            <p:cNvSpPr>
              <a:spLocks noChangeArrowheads="1"/>
            </p:cNvSpPr>
            <p:nvPr/>
          </p:nvSpPr>
          <p:spPr bwMode="auto">
            <a:xfrm rot="20933507">
              <a:off x="2509729" y="4533680"/>
              <a:ext cx="990325" cy="152354"/>
            </a:xfrm>
            <a:prstGeom prst="leftRightArrow">
              <a:avLst>
                <a:gd name="adj1" fmla="val 50000"/>
                <a:gd name="adj2" fmla="val 130000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altLang="ru-RU"/>
            </a:p>
          </p:txBody>
        </p:sp>
        <p:sp>
          <p:nvSpPr>
            <p:cNvPr id="23" name="AutoShape 35"/>
            <p:cNvSpPr>
              <a:spLocks noChangeArrowheads="1"/>
            </p:cNvSpPr>
            <p:nvPr/>
          </p:nvSpPr>
          <p:spPr bwMode="auto">
            <a:xfrm rot="5400000">
              <a:off x="3732917" y="3581916"/>
              <a:ext cx="306144" cy="151461"/>
            </a:xfrm>
            <a:prstGeom prst="leftRightArrow">
              <a:avLst>
                <a:gd name="adj1" fmla="val 50000"/>
                <a:gd name="adj2" fmla="val 40000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altLang="ru-RU"/>
            </a:p>
          </p:txBody>
        </p:sp>
        <p:sp>
          <p:nvSpPr>
            <p:cNvPr id="24" name="AutoShape 36"/>
            <p:cNvSpPr>
              <a:spLocks noChangeArrowheads="1"/>
            </p:cNvSpPr>
            <p:nvPr/>
          </p:nvSpPr>
          <p:spPr bwMode="auto">
            <a:xfrm rot="1208549">
              <a:off x="4190369" y="4648664"/>
              <a:ext cx="1371891" cy="152354"/>
            </a:xfrm>
            <a:prstGeom prst="leftRightArrow">
              <a:avLst>
                <a:gd name="adj1" fmla="val 50000"/>
                <a:gd name="adj2" fmla="val 180000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altLang="ru-RU"/>
            </a:p>
          </p:txBody>
        </p:sp>
        <p:sp>
          <p:nvSpPr>
            <p:cNvPr id="25" name="AutoShape 37"/>
            <p:cNvSpPr>
              <a:spLocks noChangeArrowheads="1"/>
            </p:cNvSpPr>
            <p:nvPr/>
          </p:nvSpPr>
          <p:spPr bwMode="auto">
            <a:xfrm rot="19546766">
              <a:off x="1448043" y="3428397"/>
              <a:ext cx="1371891" cy="152354"/>
            </a:xfrm>
            <a:prstGeom prst="leftRightArrow">
              <a:avLst>
                <a:gd name="adj1" fmla="val 50000"/>
                <a:gd name="adj2" fmla="val 180000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altLang="ru-RU"/>
            </a:p>
          </p:txBody>
        </p:sp>
        <p:sp>
          <p:nvSpPr>
            <p:cNvPr id="26" name="AutoShape 38"/>
            <p:cNvSpPr>
              <a:spLocks noChangeArrowheads="1"/>
            </p:cNvSpPr>
            <p:nvPr/>
          </p:nvSpPr>
          <p:spPr bwMode="auto">
            <a:xfrm rot="567740">
              <a:off x="2438368" y="5258078"/>
              <a:ext cx="2743782" cy="152354"/>
            </a:xfrm>
            <a:prstGeom prst="leftRightArrow">
              <a:avLst>
                <a:gd name="adj1" fmla="val 50000"/>
                <a:gd name="adj2" fmla="val 360000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altLang="ru-RU"/>
            </a:p>
          </p:txBody>
        </p:sp>
        <p:sp>
          <p:nvSpPr>
            <p:cNvPr id="27" name="AutoShape 39"/>
            <p:cNvSpPr>
              <a:spLocks noChangeArrowheads="1"/>
            </p:cNvSpPr>
            <p:nvPr/>
          </p:nvSpPr>
          <p:spPr bwMode="auto">
            <a:xfrm rot="3198416">
              <a:off x="4800056" y="3962071"/>
              <a:ext cx="1677327" cy="152918"/>
            </a:xfrm>
            <a:prstGeom prst="leftRightArrow">
              <a:avLst>
                <a:gd name="adj1" fmla="val 50000"/>
                <a:gd name="adj2" fmla="val 220000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altLang="ru-RU"/>
            </a:p>
          </p:txBody>
        </p:sp>
        <p:sp>
          <p:nvSpPr>
            <p:cNvPr id="18459" name="AutoShape 44"/>
            <p:cNvSpPr>
              <a:spLocks noChangeArrowheads="1"/>
            </p:cNvSpPr>
            <p:nvPr/>
          </p:nvSpPr>
          <p:spPr bwMode="auto">
            <a:xfrm rot="-7178779">
              <a:off x="3695700" y="2019300"/>
              <a:ext cx="762000" cy="685800"/>
            </a:xfrm>
            <a:prstGeom prst="curvedRightArrow">
              <a:avLst>
                <a:gd name="adj1" fmla="val 20000"/>
                <a:gd name="adj2" fmla="val 40000"/>
                <a:gd name="adj3" fmla="val 37037"/>
              </a:avLst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latin typeface="Calibri" pitchFamily="34" charset="0"/>
              </a:endParaRPr>
            </a:p>
          </p:txBody>
        </p:sp>
      </p:grpSp>
      <p:sp>
        <p:nvSpPr>
          <p:cNvPr id="29" name="Text Box 45"/>
          <p:cNvSpPr txBox="1">
            <a:spLocks noChangeArrowheads="1"/>
          </p:cNvSpPr>
          <p:nvPr/>
        </p:nvSpPr>
        <p:spPr bwMode="auto">
          <a:xfrm>
            <a:off x="1474788" y="452438"/>
            <a:ext cx="533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altLang="ru-RU" sz="2400" b="1" cap="all" spc="-5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Схема взаимодействия в группах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Текст 1"/>
          <p:cNvSpPr>
            <a:spLocks noGrp="1"/>
          </p:cNvSpPr>
          <p:nvPr>
            <p:ph type="body" sz="half" idx="2"/>
          </p:nvPr>
        </p:nvSpPr>
        <p:spPr>
          <a:xfrm>
            <a:off x="8532813" y="4591050"/>
            <a:ext cx="3125787" cy="158115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9459" name="Рисунок 5" descr="Рисунок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9323" r="9323"/>
          <a:stretch>
            <a:fillRect/>
          </a:stretch>
        </p:blipFill>
        <p:spPr>
          <a:xfrm>
            <a:off x="8408988" y="3155950"/>
            <a:ext cx="3589337" cy="3038475"/>
          </a:xfrm>
        </p:spPr>
      </p:pic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8416925" y="827088"/>
            <a:ext cx="3125788" cy="2876550"/>
          </a:xfrm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2800" b="1" spc="-5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Разновозрастная группа</a:t>
            </a:r>
          </a:p>
        </p:txBody>
      </p:sp>
      <p:graphicFrame>
        <p:nvGraphicFramePr>
          <p:cNvPr id="7" name="Схема 6"/>
          <p:cNvGraphicFramePr/>
          <p:nvPr/>
        </p:nvGraphicFramePr>
        <p:xfrm>
          <a:off x="466165" y="448235"/>
          <a:ext cx="7416800" cy="5699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Стрелка влево 7"/>
          <p:cNvSpPr/>
          <p:nvPr/>
        </p:nvSpPr>
        <p:spPr>
          <a:xfrm rot="19853396">
            <a:off x="6630988" y="2854325"/>
            <a:ext cx="1882775" cy="533400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3525" y="152400"/>
            <a:ext cx="9215438" cy="5207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2400" b="1" spc="-5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 занятиях я выстраиваю следующие ситуации: </a:t>
            </a:r>
            <a:endParaRPr lang="ru-RU" sz="3200" dirty="0"/>
          </a:p>
        </p:txBody>
      </p:sp>
      <p:sp>
        <p:nvSpPr>
          <p:cNvPr id="20483" name="Text Box 7"/>
          <p:cNvSpPr txBox="1">
            <a:spLocks noChangeArrowheads="1"/>
          </p:cNvSpPr>
          <p:nvPr/>
        </p:nvSpPr>
        <p:spPr bwMode="auto">
          <a:xfrm>
            <a:off x="882650" y="722313"/>
            <a:ext cx="10502900" cy="19383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>
                <a:solidFill>
                  <a:srgbClr val="094E8D"/>
                </a:solidFill>
                <a:latin typeface="Times New Roman" pitchFamily="18" charset="0"/>
              </a:rPr>
              <a:t>- старший опекает младшего; </a:t>
            </a:r>
            <a:br>
              <a:rPr lang="ru-RU" altLang="ru-RU" sz="2000" b="1">
                <a:solidFill>
                  <a:srgbClr val="094E8D"/>
                </a:solidFill>
                <a:latin typeface="Times New Roman" pitchFamily="18" charset="0"/>
              </a:rPr>
            </a:br>
            <a:r>
              <a:rPr lang="ru-RU" altLang="ru-RU" sz="2000" b="1">
                <a:solidFill>
                  <a:srgbClr val="094E8D"/>
                </a:solidFill>
                <a:latin typeface="Times New Roman" pitchFamily="18" charset="0"/>
              </a:rPr>
              <a:t>- старший учит младшего (младший хочет быть похожим на старшего);</a:t>
            </a:r>
            <a:br>
              <a:rPr lang="ru-RU" altLang="ru-RU" sz="2000" b="1">
                <a:solidFill>
                  <a:srgbClr val="094E8D"/>
                </a:solidFill>
                <a:latin typeface="Times New Roman" pitchFamily="18" charset="0"/>
              </a:rPr>
            </a:br>
            <a:r>
              <a:rPr lang="ru-RU" altLang="ru-RU" sz="2000" b="1">
                <a:solidFill>
                  <a:srgbClr val="094E8D"/>
                </a:solidFill>
                <a:latin typeface="Times New Roman" pitchFamily="18" charset="0"/>
              </a:rPr>
              <a:t>- младший учит старшего (старшему не к лицу, если младший в чем-то начинает его превосходить);</a:t>
            </a:r>
            <a:br>
              <a:rPr lang="ru-RU" altLang="ru-RU" sz="2000" b="1">
                <a:solidFill>
                  <a:srgbClr val="094E8D"/>
                </a:solidFill>
                <a:latin typeface="Times New Roman" pitchFamily="18" charset="0"/>
              </a:rPr>
            </a:br>
            <a:r>
              <a:rPr lang="ru-RU" altLang="ru-RU" sz="2000" b="1">
                <a:solidFill>
                  <a:srgbClr val="094E8D"/>
                </a:solidFill>
                <a:latin typeface="Times New Roman" pitchFamily="18" charset="0"/>
              </a:rPr>
              <a:t>- старший и младший обучаются на равных (младшему очень престижно учиться на уровне старшего) 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877888" y="2959100"/>
            <a:ext cx="10336212" cy="714375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altLang="ru-RU" b="1" dirty="0">
                <a:solidFill>
                  <a:schemeClr val="bg1"/>
                </a:solidFill>
              </a:rPr>
              <a:t>многообразие пространства для варьирования парной и групповой деятельности, где взаимодействуют ученики не только разного уровня подготовленности, но и разного возраста</a:t>
            </a:r>
          </a:p>
        </p:txBody>
      </p:sp>
      <p:pic>
        <p:nvPicPr>
          <p:cNvPr id="7" name="Picture 20" descr="0PqCNUBEVR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0C34B4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326775" y="3411070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1" descr="0PqCNUBEVR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0C34B4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8830235" y="3648636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2" descr="0PqCNUBEVR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0C34B4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04800" y="4043082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23"/>
          <p:cNvSpPr>
            <a:spLocks noChangeArrowheads="1"/>
          </p:cNvSpPr>
          <p:nvPr/>
        </p:nvSpPr>
        <p:spPr bwMode="auto">
          <a:xfrm>
            <a:off x="5038725" y="2384425"/>
            <a:ext cx="1263650" cy="533400"/>
          </a:xfrm>
          <a:prstGeom prst="downArrow">
            <a:avLst>
              <a:gd name="adj1" fmla="val 50000"/>
              <a:gd name="adj2" fmla="val 25000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/>
          </a:p>
        </p:txBody>
      </p:sp>
      <p:pic>
        <p:nvPicPr>
          <p:cNvPr id="11" name="Picture 24" descr="0PqCNUBEVR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0C34B4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930589" y="3388660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6" descr="0PqCNUBEVR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0C34B4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974538" y="3334872"/>
            <a:ext cx="2160493" cy="216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7" descr="0PqCNUBEVR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0C34B4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792070" y="4069977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2" name="Text Box 28"/>
          <p:cNvSpPr txBox="1">
            <a:spLocks noChangeArrowheads="1"/>
          </p:cNvSpPr>
          <p:nvPr/>
        </p:nvSpPr>
        <p:spPr bwMode="auto">
          <a:xfrm>
            <a:off x="4021138" y="5016500"/>
            <a:ext cx="4572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4000" b="1">
                <a:solidFill>
                  <a:srgbClr val="000000"/>
                </a:solidFill>
                <a:latin typeface="Calibri" pitchFamily="34" charset="0"/>
              </a:rPr>
              <a:t>в</a:t>
            </a:r>
          </a:p>
        </p:txBody>
      </p:sp>
      <p:sp>
        <p:nvSpPr>
          <p:cNvPr id="20493" name="Text Box 31"/>
          <p:cNvSpPr txBox="1">
            <a:spLocks noChangeArrowheads="1"/>
          </p:cNvSpPr>
          <p:nvPr/>
        </p:nvSpPr>
        <p:spPr bwMode="auto">
          <a:xfrm>
            <a:off x="569913" y="5024438"/>
            <a:ext cx="4572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4000" b="1">
                <a:solidFill>
                  <a:srgbClr val="000000"/>
                </a:solidFill>
                <a:latin typeface="Calibri" pitchFamily="34" charset="0"/>
              </a:rPr>
              <a:t>в</a:t>
            </a:r>
          </a:p>
        </p:txBody>
      </p:sp>
      <p:sp>
        <p:nvSpPr>
          <p:cNvPr id="16" name="Text Box 45"/>
          <p:cNvSpPr txBox="1">
            <a:spLocks noChangeArrowheads="1"/>
          </p:cNvSpPr>
          <p:nvPr/>
        </p:nvSpPr>
        <p:spPr bwMode="auto">
          <a:xfrm>
            <a:off x="1649413" y="6122988"/>
            <a:ext cx="9144000" cy="407987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altLang="ru-RU" b="1" dirty="0">
                <a:solidFill>
                  <a:schemeClr val="bg1"/>
                </a:solidFill>
              </a:rPr>
              <a:t>В,С,Н (высокий, средний, низкий) – уровень овладения знаниями и умениями</a:t>
            </a:r>
          </a:p>
        </p:txBody>
      </p:sp>
      <p:sp>
        <p:nvSpPr>
          <p:cNvPr id="17" name="AutoShape 35"/>
          <p:cNvSpPr>
            <a:spLocks noChangeArrowheads="1"/>
          </p:cNvSpPr>
          <p:nvPr/>
        </p:nvSpPr>
        <p:spPr bwMode="auto">
          <a:xfrm>
            <a:off x="1223963" y="4330700"/>
            <a:ext cx="685800" cy="457200"/>
          </a:xfrm>
          <a:prstGeom prst="leftRightArrow">
            <a:avLst>
              <a:gd name="adj1" fmla="val 50000"/>
              <a:gd name="adj2" fmla="val 300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/>
          </a:p>
        </p:txBody>
      </p:sp>
      <p:sp>
        <p:nvSpPr>
          <p:cNvPr id="18" name="AutoShape 37"/>
          <p:cNvSpPr>
            <a:spLocks noChangeArrowheads="1"/>
          </p:cNvSpPr>
          <p:nvPr/>
        </p:nvSpPr>
        <p:spPr bwMode="auto">
          <a:xfrm>
            <a:off x="4714875" y="4289425"/>
            <a:ext cx="685800" cy="457200"/>
          </a:xfrm>
          <a:prstGeom prst="leftRightArrow">
            <a:avLst>
              <a:gd name="adj1" fmla="val 50000"/>
              <a:gd name="adj2" fmla="val 300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/>
          </a:p>
        </p:txBody>
      </p:sp>
      <p:sp>
        <p:nvSpPr>
          <p:cNvPr id="19" name="AutoShape 38"/>
          <p:cNvSpPr>
            <a:spLocks noChangeArrowheads="1"/>
          </p:cNvSpPr>
          <p:nvPr/>
        </p:nvSpPr>
        <p:spPr bwMode="auto">
          <a:xfrm>
            <a:off x="8570913" y="4154488"/>
            <a:ext cx="685800" cy="457200"/>
          </a:xfrm>
          <a:prstGeom prst="leftRightArrow">
            <a:avLst>
              <a:gd name="adj1" fmla="val 50000"/>
              <a:gd name="adj2" fmla="val 300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/>
          </a:p>
        </p:txBody>
      </p:sp>
      <p:sp>
        <p:nvSpPr>
          <p:cNvPr id="20498" name="Text Box 39"/>
          <p:cNvSpPr txBox="1">
            <a:spLocks noChangeArrowheads="1"/>
          </p:cNvSpPr>
          <p:nvPr/>
        </p:nvSpPr>
        <p:spPr bwMode="auto">
          <a:xfrm>
            <a:off x="2981325" y="4638675"/>
            <a:ext cx="381000" cy="1311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8000">
                <a:solidFill>
                  <a:srgbClr val="0C34B4"/>
                </a:solidFill>
                <a:latin typeface="Calibri" pitchFamily="34" charset="0"/>
              </a:rPr>
              <a:t>,</a:t>
            </a:r>
          </a:p>
        </p:txBody>
      </p:sp>
      <p:sp>
        <p:nvSpPr>
          <p:cNvPr id="20499" name="Text Box 40"/>
          <p:cNvSpPr txBox="1">
            <a:spLocks noChangeArrowheads="1"/>
          </p:cNvSpPr>
          <p:nvPr/>
        </p:nvSpPr>
        <p:spPr bwMode="auto">
          <a:xfrm>
            <a:off x="6342063" y="4598988"/>
            <a:ext cx="381000" cy="1311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8000">
                <a:solidFill>
                  <a:srgbClr val="0C34B4"/>
                </a:solidFill>
                <a:latin typeface="Calibri" pitchFamily="34" charset="0"/>
              </a:rPr>
              <a:t>,</a:t>
            </a:r>
          </a:p>
        </p:txBody>
      </p:sp>
      <p:grpSp>
        <p:nvGrpSpPr>
          <p:cNvPr id="20500" name="Группа 25"/>
          <p:cNvGrpSpPr>
            <a:grpSpLocks/>
          </p:cNvGrpSpPr>
          <p:nvPr/>
        </p:nvGrpSpPr>
        <p:grpSpPr bwMode="auto">
          <a:xfrm>
            <a:off x="10102850" y="4581525"/>
            <a:ext cx="1344613" cy="1311275"/>
            <a:chOff x="10721788" y="4249271"/>
            <a:chExt cx="1344706" cy="1311275"/>
          </a:xfrm>
        </p:grpSpPr>
        <p:sp>
          <p:nvSpPr>
            <p:cNvPr id="20505" name="Text Box 41"/>
            <p:cNvSpPr txBox="1">
              <a:spLocks noChangeArrowheads="1"/>
            </p:cNvSpPr>
            <p:nvPr/>
          </p:nvSpPr>
          <p:spPr bwMode="auto">
            <a:xfrm>
              <a:off x="10721788" y="4249271"/>
              <a:ext cx="457200" cy="13112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8000">
                  <a:solidFill>
                    <a:srgbClr val="0C34B4"/>
                  </a:solidFill>
                  <a:latin typeface="Calibri" pitchFamily="34" charset="0"/>
                </a:rPr>
                <a:t>,</a:t>
              </a:r>
            </a:p>
          </p:txBody>
        </p:sp>
        <p:sp>
          <p:nvSpPr>
            <p:cNvPr id="20506" name="Text Box 42"/>
            <p:cNvSpPr txBox="1">
              <a:spLocks noChangeArrowheads="1"/>
            </p:cNvSpPr>
            <p:nvPr/>
          </p:nvSpPr>
          <p:spPr bwMode="auto">
            <a:xfrm>
              <a:off x="11609294" y="4249271"/>
              <a:ext cx="457200" cy="13112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8000">
                  <a:solidFill>
                    <a:srgbClr val="0C34B4"/>
                  </a:solidFill>
                  <a:latin typeface="Calibri" pitchFamily="34" charset="0"/>
                </a:rPr>
                <a:t>.</a:t>
              </a:r>
            </a:p>
          </p:txBody>
        </p:sp>
        <p:sp>
          <p:nvSpPr>
            <p:cNvPr id="20507" name="Text Box 43"/>
            <p:cNvSpPr txBox="1">
              <a:spLocks noChangeArrowheads="1"/>
            </p:cNvSpPr>
            <p:nvPr/>
          </p:nvSpPr>
          <p:spPr bwMode="auto">
            <a:xfrm>
              <a:off x="11304494" y="4249271"/>
              <a:ext cx="457200" cy="13112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8000">
                  <a:solidFill>
                    <a:srgbClr val="0C34B4"/>
                  </a:solidFill>
                  <a:latin typeface="Calibri" pitchFamily="34" charset="0"/>
                </a:rPr>
                <a:t>.</a:t>
              </a:r>
            </a:p>
          </p:txBody>
        </p:sp>
        <p:sp>
          <p:nvSpPr>
            <p:cNvPr id="20508" name="Text Box 44"/>
            <p:cNvSpPr txBox="1">
              <a:spLocks noChangeArrowheads="1"/>
            </p:cNvSpPr>
            <p:nvPr/>
          </p:nvSpPr>
          <p:spPr bwMode="auto">
            <a:xfrm>
              <a:off x="10999694" y="4249271"/>
              <a:ext cx="457200" cy="13112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8000">
                  <a:solidFill>
                    <a:srgbClr val="0C34B4"/>
                  </a:solidFill>
                  <a:latin typeface="Calibri" pitchFamily="34" charset="0"/>
                </a:rPr>
                <a:t>.</a:t>
              </a:r>
            </a:p>
          </p:txBody>
        </p:sp>
      </p:grpSp>
      <p:sp>
        <p:nvSpPr>
          <p:cNvPr id="20501" name="Text Box 29"/>
          <p:cNvSpPr txBox="1">
            <a:spLocks noChangeArrowheads="1"/>
          </p:cNvSpPr>
          <p:nvPr/>
        </p:nvSpPr>
        <p:spPr bwMode="auto">
          <a:xfrm>
            <a:off x="5746750" y="5016500"/>
            <a:ext cx="4572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4000" b="1">
                <a:solidFill>
                  <a:srgbClr val="000000"/>
                </a:solidFill>
                <a:latin typeface="Calibri" pitchFamily="34" charset="0"/>
              </a:rPr>
              <a:t>с</a:t>
            </a:r>
          </a:p>
        </p:txBody>
      </p:sp>
      <p:sp>
        <p:nvSpPr>
          <p:cNvPr id="20502" name="Text Box 30"/>
          <p:cNvSpPr txBox="1">
            <a:spLocks noChangeArrowheads="1"/>
          </p:cNvSpPr>
          <p:nvPr/>
        </p:nvSpPr>
        <p:spPr bwMode="auto">
          <a:xfrm>
            <a:off x="2146300" y="5006975"/>
            <a:ext cx="4572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4000" b="1">
                <a:solidFill>
                  <a:srgbClr val="000000"/>
                </a:solidFill>
                <a:latin typeface="Calibri" pitchFamily="34" charset="0"/>
              </a:rPr>
              <a:t>н</a:t>
            </a:r>
          </a:p>
        </p:txBody>
      </p:sp>
      <p:sp>
        <p:nvSpPr>
          <p:cNvPr id="20503" name="Text Box 32"/>
          <p:cNvSpPr txBox="1">
            <a:spLocks noChangeArrowheads="1"/>
          </p:cNvSpPr>
          <p:nvPr/>
        </p:nvSpPr>
        <p:spPr bwMode="auto">
          <a:xfrm>
            <a:off x="9426575" y="5024438"/>
            <a:ext cx="3810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4000" b="1">
                <a:solidFill>
                  <a:srgbClr val="000000"/>
                </a:solidFill>
                <a:latin typeface="Calibri" pitchFamily="34" charset="0"/>
              </a:rPr>
              <a:t>в</a:t>
            </a:r>
          </a:p>
        </p:txBody>
      </p:sp>
      <p:sp>
        <p:nvSpPr>
          <p:cNvPr id="20504" name="Text Box 33"/>
          <p:cNvSpPr txBox="1">
            <a:spLocks noChangeArrowheads="1"/>
          </p:cNvSpPr>
          <p:nvPr/>
        </p:nvSpPr>
        <p:spPr bwMode="auto">
          <a:xfrm>
            <a:off x="7816850" y="5033963"/>
            <a:ext cx="5334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4000" b="1">
                <a:solidFill>
                  <a:srgbClr val="000000"/>
                </a:solidFill>
                <a:latin typeface="Calibri" pitchFamily="34" charset="0"/>
              </a:rPr>
              <a:t>в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Текст 1"/>
          <p:cNvSpPr>
            <a:spLocks noGrp="1"/>
          </p:cNvSpPr>
          <p:nvPr>
            <p:ph type="body" sz="half" idx="2"/>
          </p:nvPr>
        </p:nvSpPr>
        <p:spPr>
          <a:xfrm>
            <a:off x="8532813" y="3281363"/>
            <a:ext cx="3125787" cy="2890837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496300" y="477838"/>
            <a:ext cx="3417888" cy="287655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2800" b="1" spc="-5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Схема  активизации самостоятельной познавательной деятельности учащихся</a:t>
            </a:r>
            <a:br>
              <a:rPr lang="ru-RU" altLang="ru-RU" sz="2800" b="1" spc="-5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altLang="ru-RU" sz="2800" b="1" spc="-5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1508" name="Рисунок 4" descr="Рисунок2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2193" r="2193"/>
          <a:stretch>
            <a:fillRect/>
          </a:stretch>
        </p:blipFill>
        <p:spPr>
          <a:xfrm>
            <a:off x="8408988" y="3248025"/>
            <a:ext cx="3448050" cy="2919413"/>
          </a:xfrm>
        </p:spPr>
      </p:pic>
      <p:graphicFrame>
        <p:nvGraphicFramePr>
          <p:cNvPr id="6" name="Схема 5"/>
          <p:cNvGraphicFramePr/>
          <p:nvPr/>
        </p:nvGraphicFramePr>
        <p:xfrm>
          <a:off x="251012" y="190747"/>
          <a:ext cx="7637929" cy="5528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1954213" y="5418138"/>
            <a:ext cx="5916612" cy="9207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600" b="1" dirty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dirty="0">
                <a:solidFill>
                  <a:schemeClr val="bg1"/>
                </a:solidFill>
              </a:rPr>
              <a:t>Самостоятельная познавательная деятельность подростков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600" b="1" dirty="0">
              <a:solidFill>
                <a:schemeClr val="bg1"/>
              </a:solidFill>
            </a:endParaRPr>
          </a:p>
        </p:txBody>
      </p:sp>
      <p:grpSp>
        <p:nvGrpSpPr>
          <p:cNvPr id="21511" name="Группа 7"/>
          <p:cNvGrpSpPr>
            <a:grpSpLocks/>
          </p:cNvGrpSpPr>
          <p:nvPr/>
        </p:nvGrpSpPr>
        <p:grpSpPr bwMode="auto">
          <a:xfrm>
            <a:off x="7018338" y="4960938"/>
            <a:ext cx="647700" cy="647700"/>
            <a:chOff x="6524989" y="3960305"/>
            <a:chExt cx="646861" cy="646861"/>
          </a:xfrm>
        </p:grpSpPr>
        <p:sp>
          <p:nvSpPr>
            <p:cNvPr id="9" name="Стрелка вниз 8"/>
            <p:cNvSpPr/>
            <p:nvPr/>
          </p:nvSpPr>
          <p:spPr>
            <a:xfrm>
              <a:off x="6524989" y="3960305"/>
              <a:ext cx="646861" cy="646861"/>
            </a:xfrm>
            <a:prstGeom prst="downArrow">
              <a:avLst>
                <a:gd name="adj1" fmla="val 55000"/>
                <a:gd name="adj2" fmla="val 45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Стрелка вниз 4"/>
            <p:cNvSpPr/>
            <p:nvPr/>
          </p:nvSpPr>
          <p:spPr>
            <a:xfrm>
              <a:off x="6670850" y="3960305"/>
              <a:ext cx="355139" cy="4867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36830" tIns="36830" rIns="36830" bIns="36830" spcCol="1270" anchor="ctr"/>
            <a:lstStyle/>
            <a:p>
              <a:pPr algn="ctr" defTabSz="12890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900"/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250825"/>
            <a:ext cx="9144000" cy="48418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2400" b="1" spc="-5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Система разновозрастного обучения обеспечивает: 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950259" y="1004047"/>
          <a:ext cx="10416988" cy="4899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3525" y="152400"/>
            <a:ext cx="9144000" cy="48418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2400" b="1" spc="-5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Метапредметные</a:t>
            </a:r>
            <a:r>
              <a:rPr lang="ru-RU" altLang="ru-RU" sz="2400" b="1" spc="-5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и личностные результаты</a:t>
            </a:r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>
          <a:xfrm>
            <a:off x="725488" y="663575"/>
            <a:ext cx="11009312" cy="976313"/>
          </a:xfrm>
        </p:spPr>
        <p:txBody>
          <a:bodyPr/>
          <a:lstStyle/>
          <a:p>
            <a:r>
              <a:rPr lang="ru-RU" altLang="ru-RU" sz="1800" b="1" smtClean="0">
                <a:solidFill>
                  <a:srgbClr val="094E8D"/>
                </a:solidFill>
              </a:rPr>
              <a:t>Сравнительный анализ уровня освоения коммуникативных, личностных, познавательных навыков учащихся, занимающихся в разновозрастных группах (р) и не занимающихся (контрольная группа (к)) </a:t>
            </a:r>
            <a:br>
              <a:rPr lang="ru-RU" altLang="ru-RU" sz="1800" b="1" smtClean="0">
                <a:solidFill>
                  <a:srgbClr val="094E8D"/>
                </a:solidFill>
              </a:rPr>
            </a:br>
            <a:r>
              <a:rPr lang="ru-RU" altLang="ru-RU" sz="1800" b="1" smtClean="0">
                <a:solidFill>
                  <a:srgbClr val="094E8D"/>
                </a:solidFill>
              </a:rPr>
              <a:t>в 7-9 классах.</a:t>
            </a:r>
          </a:p>
          <a:p>
            <a:endParaRPr lang="ru-RU" smtClean="0"/>
          </a:p>
        </p:txBody>
      </p:sp>
      <p:graphicFrame>
        <p:nvGraphicFramePr>
          <p:cNvPr id="23556" name="Диаграмма 3"/>
          <p:cNvGraphicFramePr>
            <a:graphicFrameLocks/>
          </p:cNvGraphicFramePr>
          <p:nvPr/>
        </p:nvGraphicFramePr>
        <p:xfrm>
          <a:off x="2760663" y="1373188"/>
          <a:ext cx="8229600" cy="2514600"/>
        </p:xfrm>
        <a:graphic>
          <a:graphicData uri="http://schemas.openxmlformats.org/presentationml/2006/ole">
            <p:oleObj spid="_x0000_s23556" r:id="rId4" imgW="8230313" imgH="2517866" progId="Excel.Chart.8">
              <p:embed/>
            </p:oleObj>
          </a:graphicData>
        </a:graphic>
      </p:graphicFrame>
      <p:sp>
        <p:nvSpPr>
          <p:cNvPr id="23557" name="Прямоугольник 4"/>
          <p:cNvSpPr>
            <a:spLocks noChangeArrowheads="1"/>
          </p:cNvSpPr>
          <p:nvPr/>
        </p:nvSpPr>
        <p:spPr bwMode="auto">
          <a:xfrm>
            <a:off x="3348038" y="1370013"/>
            <a:ext cx="64150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400" b="1">
                <a:solidFill>
                  <a:srgbClr val="094E8D"/>
                </a:solidFill>
                <a:latin typeface="Calibri" pitchFamily="34" charset="0"/>
              </a:rPr>
              <a:t>Психологический климат (анкетирование) в %</a:t>
            </a:r>
          </a:p>
        </p:txBody>
      </p:sp>
      <p:graphicFrame>
        <p:nvGraphicFramePr>
          <p:cNvPr id="23558" name="Диаграмма 5"/>
          <p:cNvGraphicFramePr>
            <a:graphicFrameLocks/>
          </p:cNvGraphicFramePr>
          <p:nvPr/>
        </p:nvGraphicFramePr>
        <p:xfrm>
          <a:off x="693738" y="3687763"/>
          <a:ext cx="4575175" cy="2486025"/>
        </p:xfrm>
        <a:graphic>
          <a:graphicData uri="http://schemas.openxmlformats.org/presentationml/2006/ole">
            <p:oleObj spid="_x0000_s23558" r:id="rId5" imgW="4572396" imgH="2487384" progId="Excel.Chart.8">
              <p:embed/>
            </p:oleObj>
          </a:graphicData>
        </a:graphic>
      </p:graphicFrame>
      <p:sp>
        <p:nvSpPr>
          <p:cNvPr id="23559" name="Прямоугольник 6"/>
          <p:cNvSpPr>
            <a:spLocks noChangeArrowheads="1"/>
          </p:cNvSpPr>
          <p:nvPr/>
        </p:nvSpPr>
        <p:spPr bwMode="auto">
          <a:xfrm>
            <a:off x="865188" y="3773488"/>
            <a:ext cx="42211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1400" b="1">
                <a:solidFill>
                  <a:srgbClr val="094E8D"/>
                </a:solidFill>
                <a:latin typeface="Calibri" pitchFamily="34" charset="0"/>
              </a:rPr>
              <a:t>Мотивация по Н.Г. Лускановой (анкетирование) в %</a:t>
            </a:r>
          </a:p>
        </p:txBody>
      </p:sp>
      <p:sp>
        <p:nvSpPr>
          <p:cNvPr id="23560" name="Прямоугольник 7"/>
          <p:cNvSpPr>
            <a:spLocks noChangeArrowheads="1"/>
          </p:cNvSpPr>
          <p:nvPr/>
        </p:nvSpPr>
        <p:spPr bwMode="auto">
          <a:xfrm>
            <a:off x="5154613" y="3768725"/>
            <a:ext cx="60960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400" b="1">
                <a:solidFill>
                  <a:srgbClr val="094E8D"/>
                </a:solidFill>
                <a:latin typeface="Calibri" pitchFamily="34" charset="0"/>
              </a:rPr>
              <a:t>Самооценка (тестирование) опросник Казанцевой Г. Н.</a:t>
            </a:r>
            <a:br>
              <a:rPr lang="ru-RU" altLang="ru-RU" sz="1400" b="1">
                <a:solidFill>
                  <a:srgbClr val="094E8D"/>
                </a:solidFill>
                <a:latin typeface="Calibri" pitchFamily="34" charset="0"/>
              </a:rPr>
            </a:br>
            <a:r>
              <a:rPr lang="ru-RU" altLang="ru-RU" sz="1400" b="1">
                <a:solidFill>
                  <a:srgbClr val="094E8D"/>
                </a:solidFill>
                <a:latin typeface="Calibri" pitchFamily="34" charset="0"/>
              </a:rPr>
              <a:t> (в % от общего числа тестируемых)</a:t>
            </a:r>
          </a:p>
          <a:p>
            <a:pPr algn="ctr"/>
            <a:endParaRPr lang="ru-RU" altLang="ru-RU" sz="1400" b="1">
              <a:solidFill>
                <a:srgbClr val="094E8D"/>
              </a:solidFill>
              <a:latin typeface="Calibri" pitchFamily="34" charset="0"/>
            </a:endParaRPr>
          </a:p>
        </p:txBody>
      </p:sp>
      <p:graphicFrame>
        <p:nvGraphicFramePr>
          <p:cNvPr id="23561" name="Диаграмма 8"/>
          <p:cNvGraphicFramePr>
            <a:graphicFrameLocks/>
          </p:cNvGraphicFramePr>
          <p:nvPr/>
        </p:nvGraphicFramePr>
        <p:xfrm>
          <a:off x="5229225" y="4233863"/>
          <a:ext cx="6143625" cy="1976437"/>
        </p:xfrm>
        <a:graphic>
          <a:graphicData uri="http://schemas.openxmlformats.org/presentationml/2006/ole">
            <p:oleObj spid="_x0000_s23561" r:id="rId6" imgW="6145301" imgH="1975275" progId="Excel.Chart.8">
              <p:embed/>
            </p:oleObj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1463" y="223838"/>
            <a:ext cx="9144000" cy="5207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2400" b="1" spc="-5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Отмечено улучшение таких показателей, как:</a:t>
            </a:r>
          </a:p>
        </p:txBody>
      </p:sp>
      <p:sp>
        <p:nvSpPr>
          <p:cNvPr id="24579" name="Прямоугольник 2"/>
          <p:cNvSpPr>
            <a:spLocks noChangeArrowheads="1"/>
          </p:cNvSpPr>
          <p:nvPr/>
        </p:nvSpPr>
        <p:spPr bwMode="auto">
          <a:xfrm>
            <a:off x="877888" y="833438"/>
            <a:ext cx="10310812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094E8D"/>
              </a:buClr>
              <a:buFont typeface="Arial" charset="0"/>
              <a:buChar char="•"/>
            </a:pPr>
            <a:r>
              <a:rPr lang="ru-RU" sz="2400" b="1" u="sng">
                <a:solidFill>
                  <a:srgbClr val="094E8D"/>
                </a:solidFill>
                <a:latin typeface="Calibri" pitchFamily="34" charset="0"/>
              </a:rPr>
              <a:t>Самостоятельность</a:t>
            </a:r>
            <a:r>
              <a:rPr lang="ru-RU" sz="2400" b="1">
                <a:solidFill>
                  <a:srgbClr val="094E8D"/>
                </a:solidFill>
                <a:latin typeface="Calibri" pitchFamily="34" charset="0"/>
              </a:rPr>
              <a:t> </a:t>
            </a:r>
            <a:r>
              <a:rPr lang="ru-RU" b="1">
                <a:solidFill>
                  <a:srgbClr val="094E8D"/>
                </a:solidFill>
                <a:latin typeface="Calibri" pitchFamily="34" charset="0"/>
              </a:rPr>
              <a:t>(у занимающихся в разновозрастных группах в большинстве случаев это качество проявляется стабильно);</a:t>
            </a:r>
          </a:p>
          <a:p>
            <a:pPr>
              <a:spcBef>
                <a:spcPct val="20000"/>
              </a:spcBef>
              <a:buClr>
                <a:srgbClr val="094E8D"/>
              </a:buClr>
              <a:buFont typeface="Arial" charset="0"/>
              <a:buChar char="•"/>
            </a:pPr>
            <a:r>
              <a:rPr lang="ru-RU" sz="2400" b="1" u="sng">
                <a:solidFill>
                  <a:srgbClr val="094E8D"/>
                </a:solidFill>
                <a:latin typeface="Calibri" pitchFamily="34" charset="0"/>
              </a:rPr>
              <a:t>Инициативность</a:t>
            </a:r>
            <a:r>
              <a:rPr lang="ru-RU" sz="2400" b="1">
                <a:solidFill>
                  <a:srgbClr val="094E8D"/>
                </a:solidFill>
                <a:latin typeface="Calibri" pitchFamily="34" charset="0"/>
              </a:rPr>
              <a:t>;</a:t>
            </a:r>
          </a:p>
          <a:p>
            <a:pPr>
              <a:spcBef>
                <a:spcPct val="20000"/>
              </a:spcBef>
              <a:buClr>
                <a:srgbClr val="094E8D"/>
              </a:buClr>
              <a:buFont typeface="Arial" charset="0"/>
              <a:buChar char="•"/>
            </a:pPr>
            <a:r>
              <a:rPr lang="ru-RU" sz="2400" b="1" u="sng">
                <a:solidFill>
                  <a:srgbClr val="094E8D"/>
                </a:solidFill>
                <a:latin typeface="Calibri" pitchFamily="34" charset="0"/>
              </a:rPr>
              <a:t>Психологическое здоровье</a:t>
            </a:r>
            <a:r>
              <a:rPr lang="ru-RU" sz="2400" b="1">
                <a:solidFill>
                  <a:srgbClr val="094E8D"/>
                </a:solidFill>
                <a:latin typeface="Calibri" pitchFamily="34" charset="0"/>
              </a:rPr>
              <a:t> </a:t>
            </a:r>
            <a:r>
              <a:rPr lang="ru-RU" b="1">
                <a:solidFill>
                  <a:srgbClr val="094E8D"/>
                </a:solidFill>
                <a:latin typeface="Calibri" pitchFamily="34" charset="0"/>
              </a:rPr>
              <a:t>(общение в с учащимися разного возраста помогает детям чувствовать себя комфортно в образовательной среде);</a:t>
            </a:r>
          </a:p>
          <a:p>
            <a:pPr>
              <a:spcBef>
                <a:spcPct val="20000"/>
              </a:spcBef>
              <a:buClr>
                <a:srgbClr val="094E8D"/>
              </a:buClr>
              <a:buFont typeface="Arial" charset="0"/>
              <a:buChar char="•"/>
            </a:pPr>
            <a:r>
              <a:rPr lang="ru-RU" sz="2400" b="1" u="sng">
                <a:solidFill>
                  <a:srgbClr val="094E8D"/>
                </a:solidFill>
                <a:latin typeface="Calibri" pitchFamily="34" charset="0"/>
              </a:rPr>
              <a:t>Отношение родителей</a:t>
            </a:r>
            <a:r>
              <a:rPr lang="ru-RU" sz="2400" b="1">
                <a:solidFill>
                  <a:srgbClr val="094E8D"/>
                </a:solidFill>
                <a:latin typeface="Calibri" pitchFamily="34" charset="0"/>
              </a:rPr>
              <a:t> </a:t>
            </a:r>
            <a:r>
              <a:rPr lang="ru-RU" b="1">
                <a:solidFill>
                  <a:srgbClr val="094E8D"/>
                </a:solidFill>
                <a:latin typeface="Calibri" pitchFamily="34" charset="0"/>
              </a:rPr>
              <a:t>(изменилось в положительную сторону с момента формирования РВГ к настоящему времени);</a:t>
            </a:r>
          </a:p>
          <a:p>
            <a:pPr>
              <a:spcBef>
                <a:spcPct val="20000"/>
              </a:spcBef>
              <a:buClr>
                <a:srgbClr val="094E8D"/>
              </a:buClr>
              <a:buFont typeface="Arial" charset="0"/>
              <a:buChar char="•"/>
            </a:pPr>
            <a:r>
              <a:rPr lang="ru-RU" sz="2400" b="1" u="sng">
                <a:solidFill>
                  <a:srgbClr val="094E8D"/>
                </a:solidFill>
                <a:latin typeface="Calibri" pitchFamily="34" charset="0"/>
              </a:rPr>
              <a:t>Размывание границ между «сильными» и «слабыми»</a:t>
            </a:r>
            <a:r>
              <a:rPr lang="ru-RU" sz="2400" b="1">
                <a:solidFill>
                  <a:srgbClr val="094E8D"/>
                </a:solidFill>
                <a:latin typeface="Calibri" pitchFamily="34" charset="0"/>
              </a:rPr>
              <a:t>;</a:t>
            </a:r>
            <a:r>
              <a:rPr lang="ru-RU" sz="2400">
                <a:solidFill>
                  <a:srgbClr val="094E8D"/>
                </a:solidFill>
                <a:latin typeface="Calibri" pitchFamily="34" charset="0"/>
              </a:rPr>
              <a:t> </a:t>
            </a:r>
          </a:p>
          <a:p>
            <a:pPr>
              <a:spcBef>
                <a:spcPct val="20000"/>
              </a:spcBef>
              <a:buClr>
                <a:srgbClr val="094E8D"/>
              </a:buClr>
              <a:buFont typeface="Arial" charset="0"/>
              <a:buChar char="•"/>
            </a:pPr>
            <a:r>
              <a:rPr lang="ru-RU" sz="2400" b="1" u="sng">
                <a:solidFill>
                  <a:srgbClr val="094E8D"/>
                </a:solidFill>
                <a:latin typeface="Calibri" pitchFamily="34" charset="0"/>
              </a:rPr>
              <a:t>Внимательность</a:t>
            </a:r>
            <a:r>
              <a:rPr lang="ru-RU" sz="2400" b="1">
                <a:solidFill>
                  <a:srgbClr val="094E8D"/>
                </a:solidFill>
                <a:latin typeface="Calibri" pitchFamily="34" charset="0"/>
              </a:rPr>
              <a:t> (</a:t>
            </a:r>
            <a:r>
              <a:rPr lang="ru-RU" b="1">
                <a:solidFill>
                  <a:srgbClr val="094E8D"/>
                </a:solidFill>
                <a:latin typeface="Calibri" pitchFamily="34" charset="0"/>
              </a:rPr>
              <a:t>учащиеся разновозрастных групп дольше удерживают задание (заданную роль), быстрее реагируют на любые взаимодействия);</a:t>
            </a:r>
          </a:p>
          <a:p>
            <a:pPr>
              <a:spcBef>
                <a:spcPct val="20000"/>
              </a:spcBef>
              <a:buClr>
                <a:srgbClr val="094E8D"/>
              </a:buClr>
              <a:buFont typeface="Arial" charset="0"/>
              <a:buChar char="•"/>
            </a:pPr>
            <a:r>
              <a:rPr lang="ru-RU" sz="2400" b="1" u="sng">
                <a:solidFill>
                  <a:srgbClr val="094E8D"/>
                </a:solidFill>
                <a:latin typeface="Calibri" pitchFamily="34" charset="0"/>
              </a:rPr>
              <a:t>Оценка со стороны посторонних людей</a:t>
            </a:r>
            <a:r>
              <a:rPr lang="ru-RU" sz="2400" b="1">
                <a:solidFill>
                  <a:srgbClr val="094E8D"/>
                </a:solidFill>
                <a:latin typeface="Calibri" pitchFamily="34" charset="0"/>
              </a:rPr>
              <a:t>.</a:t>
            </a:r>
            <a:endParaRPr lang="ru-RU" sz="2400">
              <a:solidFill>
                <a:srgbClr val="094E8D"/>
              </a:solidFill>
              <a:latin typeface="Calibri" pitchFamily="34" charset="0"/>
            </a:endParaRPr>
          </a:p>
        </p:txBody>
      </p:sp>
      <p:sp>
        <p:nvSpPr>
          <p:cNvPr id="24580" name="Прямоугольник 3"/>
          <p:cNvSpPr>
            <a:spLocks noChangeArrowheads="1"/>
          </p:cNvSpPr>
          <p:nvPr/>
        </p:nvSpPr>
        <p:spPr bwMode="auto">
          <a:xfrm>
            <a:off x="941388" y="5316538"/>
            <a:ext cx="10058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>
                <a:solidFill>
                  <a:srgbClr val="094E8D"/>
                </a:solidFill>
                <a:latin typeface="Calibri" pitchFamily="34" charset="0"/>
              </a:rPr>
              <a:t>Для оценивания показателей использовались методы наблюдения, экспертных оценок, беседы, анкетирование, анализ результатов деятельности, опрос.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1463" y="196850"/>
            <a:ext cx="9574212" cy="79851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2800" b="1" spc="-5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Достижение </a:t>
            </a:r>
            <a:r>
              <a:rPr lang="ru-RU" altLang="ru-RU" sz="2800" b="1" u="sng" spc="-5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предметных результатов</a:t>
            </a:r>
            <a:r>
              <a:rPr lang="ru-RU" altLang="ru-RU" sz="2800" b="1" spc="-5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-100% учащихся</a:t>
            </a:r>
            <a:br>
              <a:rPr lang="ru-RU" altLang="ru-RU" sz="2800" b="1" spc="-5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altLang="ru-RU" sz="2800" b="1" spc="-5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Качество: 2012г. – 76%, 2015г. - 81%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39813" y="1062038"/>
            <a:ext cx="102108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altLang="ru-RU" sz="2000" b="1" cap="all" spc="-5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Участие в краевом проекте «Школьная спортивная лига» муниципальный этап:</a:t>
            </a:r>
          </a:p>
        </p:txBody>
      </p:sp>
      <p:graphicFrame>
        <p:nvGraphicFramePr>
          <p:cNvPr id="5" name="Group 70"/>
          <p:cNvGraphicFramePr>
            <a:graphicFrameLocks noGrp="1"/>
          </p:cNvGraphicFramePr>
          <p:nvPr/>
        </p:nvGraphicFramePr>
        <p:xfrm>
          <a:off x="1165225" y="1492250"/>
          <a:ext cx="9986963" cy="4392613"/>
        </p:xfrm>
        <a:graphic>
          <a:graphicData uri="http://schemas.openxmlformats.org/drawingml/2006/table">
            <a:tbl>
              <a:tblPr/>
              <a:tblGrid>
                <a:gridCol w="1681018"/>
                <a:gridCol w="3109791"/>
                <a:gridCol w="1029232"/>
                <a:gridCol w="3146614"/>
                <a:gridCol w="1020026"/>
              </a:tblGrid>
              <a:tr h="2159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80E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Учебный год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80E5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180E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Вид спорта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1180E5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180E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Место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1180E5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180E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Вид спорта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1180E5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80E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Место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80E5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80E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2012-2013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80E5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180E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Настольный теннис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1180E5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180E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1180E5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180E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Легкая атлетика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1180E5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80E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80E5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80E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Президентские состязания 8 </a:t>
                      </a:r>
                      <a:r>
                        <a:rPr kumimoji="0" lang="ru-RU" alt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180E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кл</a:t>
                      </a: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80E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80E5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180E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1180E5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180E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Президентские состязания 6кл.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1180E5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80E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80E5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5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80E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Президентские состязания 7 </a:t>
                      </a:r>
                      <a:r>
                        <a:rPr kumimoji="0" lang="ru-RU" alt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180E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кл</a:t>
                      </a: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80E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80E5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180E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1180E5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1180E5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80E5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180E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2013-2014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1180E5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180E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Шахматы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1180E5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180E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1180E5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180E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Легкая атлетика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1180E5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80E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80E5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1180E5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180E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Баскетбол (мальчики)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1180E5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180E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1180E5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180E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Баскетбол (девочки)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1180E5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80E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80E5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1180E5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180E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Лыжные гонки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1180E5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180E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1180E5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180E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Президентские состязания 8кл. 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1180E5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80E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80E5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180E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2014-2015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1180E5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180E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Баскетбол (мальчики)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1180E5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180E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1180E5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180E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Баскетбол (девочки)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1180E5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80E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80E5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13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1180E5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180E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Легкая атлетика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1180E5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180E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1180E5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180E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Президентские состязания 7кл. 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1180E5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80E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80E5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664" name="Прямоугольник 5"/>
          <p:cNvSpPr>
            <a:spLocks noChangeArrowheads="1"/>
          </p:cNvSpPr>
          <p:nvPr/>
        </p:nvSpPr>
        <p:spPr bwMode="auto">
          <a:xfrm>
            <a:off x="1093788" y="6040438"/>
            <a:ext cx="1004887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ru-RU" altLang="ru-RU" sz="1600" b="1">
                <a:solidFill>
                  <a:srgbClr val="094E8D"/>
                </a:solidFill>
                <a:latin typeface="Tahoma" pitchFamily="34" charset="0"/>
              </a:rPr>
              <a:t>Участники и призеры региональных соревнований по баскетболу в 2010, 2011, 2012 годах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1120775"/>
            <a:ext cx="10515600" cy="2957513"/>
          </a:xfrm>
        </p:spPr>
        <p:txBody>
          <a:bodyPr/>
          <a:lstStyle/>
          <a:p>
            <a:pPr fontAlgn="auto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ru-RU" altLang="ru-RU" sz="3600" b="1" dirty="0" smtClean="0"/>
              <a:t>Организация системы разновозрастного взаимодействия во внеурочной деятельности, как средство достижения новых образовательных результатов</a:t>
            </a:r>
            <a:endParaRPr lang="ru-RU" alt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>
          <a:xfrm>
            <a:off x="6427788" y="4302125"/>
            <a:ext cx="5095875" cy="1641475"/>
          </a:xfrm>
        </p:spPr>
        <p:txBody>
          <a:bodyPr>
            <a:normAutofit fontScale="85000" lnSpcReduction="20000"/>
          </a:bodyPr>
          <a:lstStyle/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b="1" i="1" cap="none" dirty="0" smtClean="0">
                <a:latin typeface="Garamond" pitchFamily="18" charset="0"/>
              </a:rPr>
              <a:t>Разновозрастное обучение предполагает совместную деятельность детей разного возраста, направленную на решение как общих для всех, так и частных, в зависимости от возраста, образовательных и воспитательных задач </a:t>
            </a:r>
            <a:endParaRPr lang="en-US" altLang="ru-RU" b="1" i="1" cap="none" dirty="0" smtClean="0">
              <a:latin typeface="Garamond" pitchFamily="18" charset="0"/>
            </a:endParaRP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b="1" i="1" cap="none" dirty="0" smtClean="0">
                <a:latin typeface="Garamond" pitchFamily="18" charset="0"/>
              </a:rPr>
              <a:t>(</a:t>
            </a:r>
            <a:r>
              <a:rPr lang="ru-RU" altLang="ru-RU" b="1" i="1" cap="none" dirty="0" err="1" smtClean="0">
                <a:latin typeface="Garamond" pitchFamily="18" charset="0"/>
              </a:rPr>
              <a:t>Л.В.Байбородова</a:t>
            </a:r>
            <a:r>
              <a:rPr lang="ru-RU" altLang="ru-RU" b="1" i="1" cap="none" dirty="0" smtClean="0">
                <a:latin typeface="Garamond" pitchFamily="18" charset="0"/>
              </a:rPr>
              <a:t>)</a:t>
            </a:r>
            <a:endParaRPr lang="ru-RU" altLang="ru-RU" sz="5400" b="1" i="1" cap="none" dirty="0">
              <a:latin typeface="Garamond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65575" y="528638"/>
            <a:ext cx="3667125" cy="7381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cap="all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Методический семинар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215900"/>
            <a:ext cx="9144000" cy="465138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2800" b="1" spc="-5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Литература</a:t>
            </a:r>
            <a:endParaRPr lang="ru-RU" altLang="ru-RU" sz="2800" b="1" spc="-50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20700" y="708025"/>
            <a:ext cx="11017250" cy="5737225"/>
          </a:xfrm>
        </p:spPr>
        <p:txBody>
          <a:bodyPr>
            <a:normAutofit fontScale="85000" lnSpcReduction="20000"/>
          </a:bodyPr>
          <a:lstStyle/>
          <a:p>
            <a:pPr marL="274320" fontAlgn="auto">
              <a:spcAft>
                <a:spcPts val="0"/>
              </a:spcAft>
              <a:buFont typeface="Arial" pitchFamily="34" charset="0"/>
              <a:buChar char="▪"/>
              <a:defRPr/>
            </a:pPr>
            <a:r>
              <a:rPr lang="ru-RU" b="1" dirty="0" smtClean="0">
                <a:solidFill>
                  <a:srgbClr val="094E8D"/>
                </a:solidFill>
              </a:rPr>
              <a:t>Концептуальные основы разновозрастного сотрудничества / С. Н. Сафронова // Филология и человек - № 2 – 2008. – с. 176-183.</a:t>
            </a:r>
          </a:p>
          <a:p>
            <a:pPr marL="274320" fontAlgn="auto">
              <a:spcAft>
                <a:spcPts val="0"/>
              </a:spcAft>
              <a:buFont typeface="Arial" pitchFamily="34" charset="0"/>
              <a:buChar char="▪"/>
              <a:defRPr/>
            </a:pPr>
            <a:r>
              <a:rPr lang="ru-RU" b="1" dirty="0" smtClean="0">
                <a:solidFill>
                  <a:srgbClr val="094E8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 Концептуальные основы становления системы разновозрастного обучения в современной школе/ </a:t>
            </a:r>
            <a:r>
              <a:rPr lang="ru-RU" b="1" dirty="0" err="1" smtClean="0">
                <a:solidFill>
                  <a:srgbClr val="094E8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Бушмакина</a:t>
            </a:r>
            <a:r>
              <a:rPr lang="ru-RU" b="1" dirty="0" smtClean="0">
                <a:solidFill>
                  <a:srgbClr val="094E8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А.А., Буркова Т.И., Буркова Л.П., Кравцов А.О. //СПб.: НОУ «Экспресс», 2012. —112 с.</a:t>
            </a:r>
            <a:r>
              <a:rPr lang="ru-RU" dirty="0" smtClean="0">
                <a:solidFill>
                  <a:srgbClr val="094E8D"/>
                </a:solidFill>
              </a:rPr>
              <a:t> </a:t>
            </a:r>
          </a:p>
          <a:p>
            <a:pPr marL="274320" fontAlgn="auto">
              <a:spcAft>
                <a:spcPts val="0"/>
              </a:spcAft>
              <a:buFont typeface="Arial" pitchFamily="34" charset="0"/>
              <a:buChar char="▪"/>
              <a:defRPr/>
            </a:pPr>
            <a:r>
              <a:rPr lang="ru-RU" b="1" dirty="0" smtClean="0">
                <a:solidFill>
                  <a:srgbClr val="094E8D"/>
                </a:solidFill>
              </a:rPr>
              <a:t>3. Теория, методика и практика взаимодействия в разновозрастных группах учащихся: монография / Л.В. </a:t>
            </a:r>
            <a:r>
              <a:rPr lang="ru-RU" b="1" dirty="0" err="1" smtClean="0">
                <a:solidFill>
                  <a:srgbClr val="094E8D"/>
                </a:solidFill>
              </a:rPr>
              <a:t>Байбородова</a:t>
            </a:r>
            <a:r>
              <a:rPr lang="ru-RU" b="1" dirty="0" smtClean="0">
                <a:solidFill>
                  <a:srgbClr val="094E8D"/>
                </a:solidFill>
              </a:rPr>
              <a:t>. – Ярославль: </a:t>
            </a:r>
            <a:r>
              <a:rPr lang="ru-RU" b="1" dirty="0" err="1" smtClean="0">
                <a:solidFill>
                  <a:srgbClr val="094E8D"/>
                </a:solidFill>
              </a:rPr>
              <a:t>Изд</a:t>
            </a:r>
            <a:r>
              <a:rPr lang="ru-RU" b="1" dirty="0" smtClean="0">
                <a:solidFill>
                  <a:srgbClr val="094E8D"/>
                </a:solidFill>
              </a:rPr>
              <a:t>–во ЯГПУ, 2007. </a:t>
            </a:r>
            <a:r>
              <a:rPr lang="ru-RU" b="1" dirty="0" smtClean="0">
                <a:solidFill>
                  <a:srgbClr val="094E8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4. Внеурочная деятельность школьников в разновозрастных группах [Текст] / Л.В. </a:t>
            </a:r>
            <a:r>
              <a:rPr lang="ru-RU" b="1" dirty="0" err="1" smtClean="0">
                <a:solidFill>
                  <a:srgbClr val="094E8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Байбородова</a:t>
            </a:r>
            <a:r>
              <a:rPr lang="ru-RU" b="1" dirty="0" smtClean="0">
                <a:solidFill>
                  <a:srgbClr val="094E8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– М.: Просвещение, 2013. – 177 с.</a:t>
            </a:r>
          </a:p>
          <a:p>
            <a:pPr marL="274320" fontAlgn="auto">
              <a:spcAft>
                <a:spcPts val="0"/>
              </a:spcAft>
              <a:buFont typeface="Arial" pitchFamily="34" charset="0"/>
              <a:buChar char="▪"/>
              <a:defRPr/>
            </a:pPr>
            <a:r>
              <a:rPr lang="ru-RU" b="1" dirty="0" smtClean="0">
                <a:solidFill>
                  <a:srgbClr val="094E8D"/>
                </a:solidFill>
              </a:rPr>
              <a:t>5. Методика проектирования учебных занятий в разновозрастном коллективе / Лебединцев В.Б. // Школьные технологии. – 2008. – № 2. – С. 99-108.</a:t>
            </a:r>
          </a:p>
          <a:p>
            <a:pPr marL="274320" fontAlgn="auto">
              <a:spcAft>
                <a:spcPts val="0"/>
              </a:spcAft>
              <a:buFont typeface="Arial" pitchFamily="34" charset="0"/>
              <a:buChar char="▪"/>
              <a:defRPr/>
            </a:pPr>
            <a:r>
              <a:rPr lang="ru-RU" b="1" dirty="0" smtClean="0">
                <a:solidFill>
                  <a:srgbClr val="094E8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6. </a:t>
            </a:r>
            <a:r>
              <a:rPr lang="ru-RU" b="1" dirty="0" err="1" smtClean="0">
                <a:solidFill>
                  <a:srgbClr val="094E8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Надпредметное</a:t>
            </a:r>
            <a:r>
              <a:rPr lang="ru-RU" b="1" dirty="0" smtClean="0">
                <a:solidFill>
                  <a:srgbClr val="094E8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содержание школьного образования / </a:t>
            </a:r>
            <a:r>
              <a:rPr lang="ru-RU" b="1" dirty="0" err="1" smtClean="0">
                <a:solidFill>
                  <a:srgbClr val="094E8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Боровских</a:t>
            </a:r>
            <a:r>
              <a:rPr lang="ru-RU" b="1" dirty="0" smtClean="0">
                <a:solidFill>
                  <a:srgbClr val="094E8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А.В., Розов Н.Х. // Педагогика. 2014. № 1. </a:t>
            </a:r>
          </a:p>
          <a:p>
            <a:pPr marL="274320" fontAlgn="auto">
              <a:spcAft>
                <a:spcPts val="0"/>
              </a:spcAft>
              <a:buFont typeface="Arial" pitchFamily="34" charset="0"/>
              <a:buChar char="▪"/>
              <a:defRPr/>
            </a:pPr>
            <a:r>
              <a:rPr lang="ru-RU" b="1" dirty="0" smtClean="0">
                <a:solidFill>
                  <a:srgbClr val="094E8D"/>
                </a:solidFill>
              </a:rPr>
              <a:t>7. Разновозрастный учебный коллектив: </a:t>
            </a:r>
            <a:r>
              <a:rPr lang="ru-RU" b="1" dirty="0" err="1" smtClean="0">
                <a:solidFill>
                  <a:srgbClr val="094E8D"/>
                </a:solidFill>
              </a:rPr>
              <a:t>учительско-ученическое</a:t>
            </a:r>
            <a:r>
              <a:rPr lang="ru-RU" b="1" dirty="0" smtClean="0">
                <a:solidFill>
                  <a:srgbClr val="094E8D"/>
                </a:solidFill>
              </a:rPr>
              <a:t> самоуправление / Мкртчян М., Лебединцев В. Б. // Народное образование. 2009. № 2. С. 218-227.</a:t>
            </a:r>
          </a:p>
          <a:p>
            <a:pPr marL="274320" fontAlgn="auto">
              <a:spcAft>
                <a:spcPts val="0"/>
              </a:spcAft>
              <a:buFont typeface="Arial" pitchFamily="34" charset="0"/>
              <a:buChar char="▪"/>
              <a:defRPr/>
            </a:pPr>
            <a:r>
              <a:rPr lang="ru-RU" b="1" dirty="0" smtClean="0">
                <a:solidFill>
                  <a:srgbClr val="094E8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8. Виды общения в обучении. / </a:t>
            </a:r>
            <a:r>
              <a:rPr lang="ru-RU" b="1" dirty="0" err="1" smtClean="0">
                <a:solidFill>
                  <a:srgbClr val="094E8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Цукерман</a:t>
            </a:r>
            <a:r>
              <a:rPr lang="ru-RU" b="1" dirty="0" smtClean="0">
                <a:solidFill>
                  <a:srgbClr val="094E8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Г.А. – Томск: Пеленг, 1993.</a:t>
            </a:r>
          </a:p>
          <a:p>
            <a:pPr marL="274320" fontAlgn="auto">
              <a:spcAft>
                <a:spcPts val="0"/>
              </a:spcAft>
              <a:buFont typeface="Arial" pitchFamily="34" charset="0"/>
              <a:buChar char="▪"/>
              <a:defRPr/>
            </a:pPr>
            <a:r>
              <a:rPr lang="ru-RU" b="1" dirty="0" smtClean="0">
                <a:solidFill>
                  <a:srgbClr val="094E8D"/>
                </a:solidFill>
              </a:rPr>
              <a:t>9. Сотрудничество в обучении: О коллективном способе учебной работы/ Дьяченко В. К. //Книга для учителя. – М.: Просвещение, 2006. -192 с.</a:t>
            </a:r>
          </a:p>
          <a:p>
            <a:pPr marL="274320" fontAlgn="auto">
              <a:spcAft>
                <a:spcPts val="0"/>
              </a:spcAft>
              <a:buFont typeface="Arial" pitchFamily="34" charset="0"/>
              <a:buChar char="▪"/>
              <a:defRPr/>
            </a:pPr>
            <a:r>
              <a:rPr lang="ru-RU" b="1" dirty="0" smtClean="0">
                <a:solidFill>
                  <a:srgbClr val="094E8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10. Модель школы с разновозрастными учебными группами / </a:t>
            </a:r>
            <a:r>
              <a:rPr lang="ru-RU" b="1" i="1" dirty="0" smtClean="0">
                <a:solidFill>
                  <a:srgbClr val="094E8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Богатова В.И., Фомина Л.Д.</a:t>
            </a:r>
            <a:r>
              <a:rPr lang="ru-RU" b="1" dirty="0" smtClean="0">
                <a:solidFill>
                  <a:srgbClr val="094E8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// Справочник руководителя сельской школы. 2006. № 5.;</a:t>
            </a:r>
          </a:p>
          <a:p>
            <a:pPr marL="274320" fontAlgn="auto">
              <a:spcAft>
                <a:spcPts val="0"/>
              </a:spcAft>
              <a:buFont typeface="Arial" pitchFamily="34" charset="0"/>
              <a:buChar char="▪"/>
              <a:defRPr/>
            </a:pPr>
            <a:r>
              <a:rPr lang="ru-RU" b="1" dirty="0" smtClean="0">
                <a:solidFill>
                  <a:srgbClr val="094E8D"/>
                </a:solidFill>
              </a:rPr>
              <a:t>11. Разновозрастное обучение. От идеи до реализации. /</a:t>
            </a:r>
            <a:r>
              <a:rPr lang="ru-RU" b="1" dirty="0" err="1" smtClean="0">
                <a:solidFill>
                  <a:srgbClr val="094E8D"/>
                </a:solidFill>
              </a:rPr>
              <a:t>Батербиев</a:t>
            </a:r>
            <a:r>
              <a:rPr lang="ru-RU" b="1" dirty="0" smtClean="0">
                <a:solidFill>
                  <a:srgbClr val="094E8D"/>
                </a:solidFill>
              </a:rPr>
              <a:t> М. М. //Братск : МП Издательский дом Братск, 2001. </a:t>
            </a:r>
          </a:p>
          <a:p>
            <a:pPr marL="274320" fontAlgn="auto">
              <a:spcAft>
                <a:spcPts val="0"/>
              </a:spcAft>
              <a:buFont typeface="Arial" pitchFamily="34" charset="0"/>
              <a:buChar char="▪"/>
              <a:defRPr/>
            </a:pP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327150" y="5422900"/>
            <a:ext cx="9807575" cy="10668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создание организационно-педагогических условий, </a:t>
            </a:r>
            <a:b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которые способствуют формированию высокого уровня положительной мотивации учения школьников, через совместную деятельность в разновозрастных группах </a:t>
            </a:r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4475" y="188913"/>
            <a:ext cx="9144000" cy="277812"/>
          </a:xfrm>
        </p:spPr>
        <p:txBody>
          <a:bodyPr>
            <a:no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b="1" spc="-5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Существующие противоречия</a:t>
            </a:r>
          </a:p>
        </p:txBody>
      </p:sp>
      <p:graphicFrame>
        <p:nvGraphicFramePr>
          <p:cNvPr id="6" name="Объект 5" descr="Шестеренка"/>
          <p:cNvGraphicFramePr>
            <a:graphicFrameLocks noGrp="1"/>
          </p:cNvGraphicFramePr>
          <p:nvPr>
            <p:ph sz="half" idx="2"/>
          </p:nvPr>
        </p:nvGraphicFramePr>
        <p:xfrm>
          <a:off x="1129553" y="430305"/>
          <a:ext cx="9977718" cy="576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221" name="TextBox 7"/>
          <p:cNvSpPr txBox="1">
            <a:spLocks noChangeArrowheads="1"/>
          </p:cNvSpPr>
          <p:nvPr/>
        </p:nvSpPr>
        <p:spPr bwMode="auto">
          <a:xfrm>
            <a:off x="4389438" y="4832350"/>
            <a:ext cx="34178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b="1">
                <a:solidFill>
                  <a:srgbClr val="002060"/>
                </a:solidFill>
                <a:latin typeface="Calibri" pitchFamily="34" charset="0"/>
              </a:rPr>
              <a:t>одно из решений противоречий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5872163" y="1631950"/>
            <a:ext cx="358775" cy="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5880100" y="806450"/>
            <a:ext cx="358775" cy="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5889625" y="2617788"/>
            <a:ext cx="358775" cy="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5889625" y="3603625"/>
            <a:ext cx="358775" cy="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880100" y="4419600"/>
            <a:ext cx="358775" cy="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514475" y="215900"/>
            <a:ext cx="9144000" cy="46513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2400" b="1" spc="-5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Реализация модели разновозрастного обучения предполагает</a:t>
            </a:r>
            <a:endParaRPr lang="ru-RU" sz="2400" b="1" spc="-50" dirty="0" smtClean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457199" y="753036"/>
          <a:ext cx="11528613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Выноска со стрелкой влево 9"/>
          <p:cNvSpPr/>
          <p:nvPr/>
        </p:nvSpPr>
        <p:spPr>
          <a:xfrm>
            <a:off x="5083175" y="725488"/>
            <a:ext cx="6553200" cy="3765550"/>
          </a:xfrm>
          <a:prstGeom prst="leftArrowCallout">
            <a:avLst>
              <a:gd name="adj1" fmla="val 5608"/>
              <a:gd name="adj2" fmla="val 2804"/>
              <a:gd name="adj3" fmla="val 41525"/>
              <a:gd name="adj4" fmla="val 71239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720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solidFill>
                  <a:srgbClr val="094E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коммуникативных умений  </a:t>
            </a:r>
            <a:r>
              <a:rPr lang="ru-RU" sz="1600" b="1" dirty="0">
                <a:solidFill>
                  <a:srgbClr val="094E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1600" i="1" dirty="0">
                <a:solidFill>
                  <a:srgbClr val="094E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навыков работы в группе, умения активного делового взаимодействия с другими людьми, ведения диалога, защиты своей точки зрения)</a:t>
            </a:r>
            <a:endParaRPr lang="ru-RU" i="1" dirty="0">
              <a:solidFill>
                <a:srgbClr val="094E8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20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solidFill>
                  <a:srgbClr val="094E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организационных умений </a:t>
            </a:r>
            <a:r>
              <a:rPr lang="ru-RU" i="1" dirty="0">
                <a:solidFill>
                  <a:srgbClr val="094E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1600" i="1" dirty="0">
                <a:solidFill>
                  <a:srgbClr val="094E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постановки цели деятельности, прогнозирования результатов, рефлексии учебной деятельности)</a:t>
            </a:r>
            <a:endParaRPr lang="ru-RU" i="1" dirty="0">
              <a:solidFill>
                <a:srgbClr val="094E8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20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solidFill>
                  <a:srgbClr val="094E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опыта самостоятельной учебной работы </a:t>
            </a:r>
            <a:r>
              <a:rPr lang="ru-RU" sz="1600" i="1" dirty="0">
                <a:solidFill>
                  <a:srgbClr val="094E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(творческой, исследовательской)</a:t>
            </a:r>
            <a:endParaRPr lang="ru-RU" i="1" dirty="0">
              <a:solidFill>
                <a:srgbClr val="094E8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20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solidFill>
                  <a:srgbClr val="094E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информационных умений, связанных с поиском, анализом, обработкой информации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0513" y="233363"/>
            <a:ext cx="9144000" cy="366712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2400" b="1" spc="-5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Идейные основы разновозрастного обучения</a:t>
            </a:r>
            <a:endParaRPr lang="ru-RU" altLang="ru-RU" sz="2400" b="1" spc="-50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673100" y="673100"/>
            <a:ext cx="6565900" cy="1465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buClr>
                <a:srgbClr val="354D83"/>
              </a:buClr>
              <a:buFontTx/>
              <a:buChar char="•"/>
              <a:defRPr/>
            </a:pPr>
            <a:r>
              <a:rPr lang="ru-RU" b="1" dirty="0">
                <a:solidFill>
                  <a:srgbClr val="FFC08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ru-RU" b="1" dirty="0">
                <a:solidFill>
                  <a:srgbClr val="354D83"/>
                </a:solidFill>
                <a:latin typeface="+mn-lt"/>
                <a:cs typeface="+mn-cs"/>
              </a:rPr>
              <a:t>В начале </a:t>
            </a:r>
            <a:r>
              <a:rPr lang="en-US" b="1" dirty="0">
                <a:solidFill>
                  <a:srgbClr val="354D83"/>
                </a:solidFill>
                <a:latin typeface="+mn-lt"/>
                <a:cs typeface="+mn-cs"/>
              </a:rPr>
              <a:t>XIX</a:t>
            </a:r>
            <a:r>
              <a:rPr lang="ru-RU" b="1" dirty="0">
                <a:solidFill>
                  <a:srgbClr val="354D83"/>
                </a:solidFill>
                <a:latin typeface="+mn-lt"/>
                <a:cs typeface="+mn-cs"/>
              </a:rPr>
              <a:t> века методику разновозрастного обучения наиболее полно воплотили в Европе Э. Белл и Д. Ланкастер. Они впервые в истории педагогики попытались описать обучение, построенное на принципе сотрудничества детей разного возраста. </a:t>
            </a:r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2143125" y="2074863"/>
            <a:ext cx="9323388" cy="1477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altLang="ru-RU" b="1" dirty="0">
                <a:solidFill>
                  <a:srgbClr val="000000"/>
                </a:solidFill>
                <a:latin typeface="+mn-lt"/>
                <a:cs typeface="+mn-cs"/>
              </a:rPr>
              <a:t> </a:t>
            </a: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Влиянию совместной деятельности на развитие человека посвящены исследования в философии (К.</a:t>
            </a:r>
            <a:r>
              <a:rPr lang="en-US" altLang="ru-RU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 </a:t>
            </a: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А. </a:t>
            </a:r>
            <a:r>
              <a:rPr lang="ru-RU" altLang="ru-RU" b="1" dirty="0" err="1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Абульханова-Славская</a:t>
            </a: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, Л.</a:t>
            </a:r>
            <a:r>
              <a:rPr lang="en-US" altLang="ru-RU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 </a:t>
            </a: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П. </a:t>
            </a:r>
            <a:r>
              <a:rPr lang="ru-RU" altLang="ru-RU" b="1" dirty="0" err="1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Буева</a:t>
            </a: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, Т.</a:t>
            </a:r>
            <a:r>
              <a:rPr lang="en-US" altLang="ru-RU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 </a:t>
            </a: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М. </a:t>
            </a:r>
            <a:r>
              <a:rPr lang="ru-RU" altLang="ru-RU" b="1" dirty="0" err="1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Ярошевский</a:t>
            </a: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 и </a:t>
            </a:r>
            <a:r>
              <a:rPr lang="ru-RU" altLang="ru-RU" b="1" dirty="0" err="1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др</a:t>
            </a: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), психологии (Л. С. </a:t>
            </a:r>
            <a:r>
              <a:rPr lang="ru-RU" altLang="ru-RU" b="1" dirty="0" err="1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Выготский</a:t>
            </a: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, А. Н. Леонтьев, Г.</a:t>
            </a:r>
            <a:r>
              <a:rPr lang="en-US" altLang="ru-RU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 </a:t>
            </a: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М. Андреева, Б. Ф. Ломов, А. В. Петровский, Г. А. </a:t>
            </a:r>
            <a:r>
              <a:rPr lang="ru-RU" altLang="ru-RU" b="1" dirty="0" err="1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Цукерман</a:t>
            </a: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 и др.) и педагогике (В.</a:t>
            </a:r>
            <a:r>
              <a:rPr lang="en-US" altLang="ru-RU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 </a:t>
            </a: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К. Дьяченко, Л.</a:t>
            </a:r>
            <a:r>
              <a:rPr lang="en-US" altLang="ru-RU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 </a:t>
            </a: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В. </a:t>
            </a:r>
            <a:r>
              <a:rPr lang="ru-RU" altLang="ru-RU" b="1" dirty="0" err="1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Байбородова</a:t>
            </a: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, Е. И. Павлова, М.</a:t>
            </a:r>
            <a:r>
              <a:rPr lang="en-US" altLang="ru-RU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 </a:t>
            </a: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М. </a:t>
            </a:r>
            <a:r>
              <a:rPr lang="ru-RU" altLang="ru-RU" b="1" dirty="0" err="1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Батербиев</a:t>
            </a: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, В.Б. Лебединцев и др.).</a:t>
            </a: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698500" y="3509963"/>
            <a:ext cx="8821738" cy="915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buClr>
                <a:srgbClr val="354D83"/>
              </a:buClr>
              <a:buFontTx/>
              <a:buChar char="•"/>
              <a:defRPr/>
            </a:pPr>
            <a:r>
              <a:rPr lang="ru-RU" b="1" dirty="0">
                <a:solidFill>
                  <a:srgbClr val="FFC08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ru-RU" b="1" dirty="0">
                <a:solidFill>
                  <a:srgbClr val="354D83"/>
                </a:solidFill>
                <a:latin typeface="+mn-lt"/>
                <a:cs typeface="+mn-cs"/>
              </a:rPr>
              <a:t>Г. А. </a:t>
            </a:r>
            <a:r>
              <a:rPr lang="ru-RU" b="1" dirty="0" err="1">
                <a:solidFill>
                  <a:srgbClr val="354D83"/>
                </a:solidFill>
                <a:latin typeface="+mn-lt"/>
                <a:cs typeface="+mn-cs"/>
              </a:rPr>
              <a:t>Цукерман</a:t>
            </a:r>
            <a:r>
              <a:rPr lang="ru-RU" b="1" dirty="0">
                <a:solidFill>
                  <a:srgbClr val="354D83"/>
                </a:solidFill>
                <a:latin typeface="+mn-lt"/>
                <a:cs typeface="+mn-cs"/>
              </a:rPr>
              <a:t> дает психологическое обоснование разновозрастного учебного сотрудничества и указывает оптимальный возраст детей, привлекаемых к этому процессу. </a:t>
            </a:r>
          </a:p>
        </p:txBody>
      </p:sp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2143125" y="4370388"/>
            <a:ext cx="8308975" cy="915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b="1" dirty="0">
                <a:solidFill>
                  <a:srgbClr val="000000"/>
                </a:solidFill>
                <a:latin typeface="+mn-lt"/>
                <a:cs typeface="+mn-cs"/>
              </a:rPr>
              <a:t> </a:t>
            </a: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Исследование разновозрастного обучения (сотрудничества, взаимодействия) </a:t>
            </a:r>
            <a:r>
              <a:rPr lang="kk-KZ" altLang="ru-RU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проводил А.</a:t>
            </a: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 Г. Ривин и его последователь В. К.</a:t>
            </a:r>
            <a:r>
              <a:rPr lang="en-US" altLang="ru-RU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 </a:t>
            </a: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Дьяченко, решая проблему результативности деятельности ученика. </a:t>
            </a:r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698500" y="5284788"/>
            <a:ext cx="8786813" cy="646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buClr>
                <a:srgbClr val="354D83"/>
              </a:buClr>
              <a:buFont typeface="Arial" pitchFamily="34" charset="0"/>
              <a:buChar char="•"/>
              <a:defRPr/>
            </a:pPr>
            <a:r>
              <a:rPr lang="ru-RU" b="1" dirty="0">
                <a:solidFill>
                  <a:srgbClr val="FFC08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ru-RU" b="1" dirty="0">
                <a:solidFill>
                  <a:srgbClr val="354D83"/>
                </a:solidFill>
                <a:latin typeface="+mn-lt"/>
                <a:cs typeface="+mn-cs"/>
              </a:rPr>
              <a:t>Технологию работы разновозрастных групп (РВГ), состоящих из трудных учащихся, при проведении коллективных творческих дел предлагает Г.В.</a:t>
            </a:r>
            <a:r>
              <a:rPr lang="en-US" b="1" dirty="0">
                <a:solidFill>
                  <a:srgbClr val="354D83"/>
                </a:solidFill>
                <a:latin typeface="+mn-lt"/>
                <a:cs typeface="+mn-cs"/>
              </a:rPr>
              <a:t> </a:t>
            </a:r>
            <a:r>
              <a:rPr lang="ru-RU" b="1" dirty="0" err="1">
                <a:solidFill>
                  <a:srgbClr val="354D83"/>
                </a:solidFill>
                <a:latin typeface="+mn-lt"/>
                <a:cs typeface="+mn-cs"/>
              </a:rPr>
              <a:t>Селевко</a:t>
            </a:r>
            <a:r>
              <a:rPr lang="ru-RU" b="1" dirty="0">
                <a:solidFill>
                  <a:srgbClr val="354D83"/>
                </a:solidFill>
                <a:latin typeface="+mn-lt"/>
                <a:cs typeface="+mn-cs"/>
              </a:rPr>
              <a:t>. </a:t>
            </a:r>
          </a:p>
        </p:txBody>
      </p:sp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2143125" y="5965825"/>
            <a:ext cx="7870825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altLang="ru-RU" b="1" dirty="0">
                <a:solidFill>
                  <a:srgbClr val="000000"/>
                </a:solidFill>
                <a:latin typeface="+mn-lt"/>
                <a:cs typeface="+mn-cs"/>
              </a:rPr>
              <a:t> </a:t>
            </a: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Л. С. </a:t>
            </a:r>
            <a:r>
              <a:rPr lang="ru-RU" altLang="ru-RU" b="1" dirty="0" err="1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Выготский</a:t>
            </a: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 и А. Н. Леонтьев считали, что развитие личности возможно только через взаимодействие с другими людьми.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6346825" y="2254250"/>
            <a:ext cx="5119688" cy="132873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altLang="ru-RU" b="1" i="1" dirty="0">
                <a:solidFill>
                  <a:srgbClr val="094E8D"/>
                </a:solidFill>
              </a:rPr>
              <a:t>Идея - организация образовательного процесса в соответствии с ведущей деятельностью, доминантной для каждого возрастного периода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8597900" y="4016375"/>
            <a:ext cx="2706688" cy="2303463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altLang="ru-RU" b="1" i="1" dirty="0">
                <a:solidFill>
                  <a:srgbClr val="094E8D"/>
                </a:solidFill>
              </a:rPr>
              <a:t>Авторская (комбинаторная) программа физического воспитания учащихся разновозрастных групп </a:t>
            </a:r>
            <a:r>
              <a:rPr lang="ru-RU" altLang="ru-RU" b="1" i="1" dirty="0">
                <a:solidFill>
                  <a:srgbClr val="094E8D"/>
                </a:solidFill>
              </a:rPr>
              <a:t>(</a:t>
            </a:r>
            <a:r>
              <a:rPr lang="ru-RU" altLang="ru-RU" b="1" i="1" dirty="0">
                <a:solidFill>
                  <a:srgbClr val="094E8D"/>
                </a:solidFill>
              </a:rPr>
              <a:t>7-9класс)</a:t>
            </a:r>
          </a:p>
        </p:txBody>
      </p:sp>
      <p:sp>
        <p:nvSpPr>
          <p:cNvPr id="6" name="Oval 11"/>
          <p:cNvSpPr>
            <a:spLocks noChangeArrowheads="1"/>
          </p:cNvSpPr>
          <p:nvPr/>
        </p:nvSpPr>
        <p:spPr bwMode="auto">
          <a:xfrm>
            <a:off x="452438" y="403225"/>
            <a:ext cx="1905000" cy="114300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>
              <a:solidFill>
                <a:srgbClr val="094E8D"/>
              </a:solidFill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582613" y="474663"/>
            <a:ext cx="1676400" cy="915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altLang="ru-RU" b="1" dirty="0">
                <a:solidFill>
                  <a:srgbClr val="094E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История становления опыта</a:t>
            </a:r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3227388" y="820738"/>
            <a:ext cx="1752600" cy="3667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altLang="ru-RU" b="1">
                <a:solidFill>
                  <a:srgbClr val="094E8D"/>
                </a:solidFill>
              </a:rPr>
              <a:t>актуальность</a:t>
            </a:r>
          </a:p>
        </p:txBody>
      </p:sp>
      <p:sp>
        <p:nvSpPr>
          <p:cNvPr id="9" name="AutoShape 18"/>
          <p:cNvSpPr>
            <a:spLocks noChangeArrowheads="1"/>
          </p:cNvSpPr>
          <p:nvPr/>
        </p:nvSpPr>
        <p:spPr bwMode="auto">
          <a:xfrm>
            <a:off x="2541588" y="950913"/>
            <a:ext cx="533400" cy="152400"/>
          </a:xfrm>
          <a:prstGeom prst="rightArrow">
            <a:avLst>
              <a:gd name="adj1" fmla="val 50000"/>
              <a:gd name="adj2" fmla="val 8750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>
              <a:solidFill>
                <a:srgbClr val="094E8D"/>
              </a:solidFill>
            </a:endParaRPr>
          </a:p>
        </p:txBody>
      </p:sp>
      <p:sp>
        <p:nvSpPr>
          <p:cNvPr id="10" name="AutoShape 19"/>
          <p:cNvSpPr>
            <a:spLocks noChangeArrowheads="1"/>
          </p:cNvSpPr>
          <p:nvPr/>
        </p:nvSpPr>
        <p:spPr bwMode="auto">
          <a:xfrm>
            <a:off x="5343525" y="950913"/>
            <a:ext cx="533400" cy="152400"/>
          </a:xfrm>
          <a:prstGeom prst="rightArrow">
            <a:avLst>
              <a:gd name="adj1" fmla="val 50000"/>
              <a:gd name="adj2" fmla="val 8750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>
              <a:solidFill>
                <a:srgbClr val="094E8D"/>
              </a:solidFill>
            </a:endParaRPr>
          </a:p>
        </p:txBody>
      </p:sp>
      <p:sp>
        <p:nvSpPr>
          <p:cNvPr id="11" name="AutoShape 20"/>
          <p:cNvSpPr>
            <a:spLocks noChangeArrowheads="1"/>
          </p:cNvSpPr>
          <p:nvPr/>
        </p:nvSpPr>
        <p:spPr bwMode="auto">
          <a:xfrm rot="9178445">
            <a:off x="5543550" y="1963738"/>
            <a:ext cx="703263" cy="133350"/>
          </a:xfrm>
          <a:prstGeom prst="rightArrow">
            <a:avLst>
              <a:gd name="adj1" fmla="val 50000"/>
              <a:gd name="adj2" fmla="val 15000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>
              <a:solidFill>
                <a:srgbClr val="094E8D"/>
              </a:solidFill>
            </a:endParaRPr>
          </a:p>
        </p:txBody>
      </p:sp>
      <p:sp>
        <p:nvSpPr>
          <p:cNvPr id="12" name="AutoShape 21"/>
          <p:cNvSpPr>
            <a:spLocks noChangeArrowheads="1"/>
          </p:cNvSpPr>
          <p:nvPr/>
        </p:nvSpPr>
        <p:spPr bwMode="auto">
          <a:xfrm>
            <a:off x="5553075" y="2684463"/>
            <a:ext cx="685800" cy="152400"/>
          </a:xfrm>
          <a:prstGeom prst="rightArrow">
            <a:avLst>
              <a:gd name="adj1" fmla="val 50000"/>
              <a:gd name="adj2" fmla="val 11250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>
              <a:solidFill>
                <a:srgbClr val="094E8D"/>
              </a:solidFill>
            </a:endParaRPr>
          </a:p>
        </p:txBody>
      </p:sp>
      <p:sp>
        <p:nvSpPr>
          <p:cNvPr id="13" name="AutoShape 23"/>
          <p:cNvSpPr>
            <a:spLocks noChangeArrowheads="1"/>
          </p:cNvSpPr>
          <p:nvPr/>
        </p:nvSpPr>
        <p:spPr bwMode="auto">
          <a:xfrm rot="9912578">
            <a:off x="4156075" y="3756025"/>
            <a:ext cx="2087563" cy="174625"/>
          </a:xfrm>
          <a:prstGeom prst="rightArrow">
            <a:avLst>
              <a:gd name="adj1" fmla="val 50000"/>
              <a:gd name="adj2" fmla="val 53750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>
              <a:solidFill>
                <a:srgbClr val="094E8D"/>
              </a:solidFill>
            </a:endParaRPr>
          </a:p>
        </p:txBody>
      </p:sp>
      <p:sp>
        <p:nvSpPr>
          <p:cNvPr id="14" name="Text Box 24"/>
          <p:cNvSpPr txBox="1">
            <a:spLocks noChangeArrowheads="1"/>
          </p:cNvSpPr>
          <p:nvPr/>
        </p:nvSpPr>
        <p:spPr bwMode="auto">
          <a:xfrm>
            <a:off x="4760913" y="3997325"/>
            <a:ext cx="2647950" cy="240030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u="sng" dirty="0">
                <a:solidFill>
                  <a:srgbClr val="094E8D"/>
                </a:solidFill>
              </a:rPr>
              <a:t>Участник эксперимента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i="1" dirty="0">
                <a:solidFill>
                  <a:srgbClr val="094E8D"/>
                </a:solidFill>
              </a:rPr>
              <a:t>Обучение разновозрастных групп 7-9 класс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altLang="ru-RU" b="1" i="1" dirty="0">
                <a:solidFill>
                  <a:srgbClr val="094E8D"/>
                </a:solidFill>
              </a:rPr>
              <a:t>Концентрированное обучение</a:t>
            </a:r>
          </a:p>
        </p:txBody>
      </p:sp>
      <p:sp>
        <p:nvSpPr>
          <p:cNvPr id="15" name="AutoShape 26"/>
          <p:cNvSpPr>
            <a:spLocks noChangeArrowheads="1"/>
          </p:cNvSpPr>
          <p:nvPr/>
        </p:nvSpPr>
        <p:spPr bwMode="auto">
          <a:xfrm>
            <a:off x="3930650" y="5110163"/>
            <a:ext cx="685800" cy="152400"/>
          </a:xfrm>
          <a:prstGeom prst="rightArrow">
            <a:avLst>
              <a:gd name="adj1" fmla="val 50000"/>
              <a:gd name="adj2" fmla="val 11250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>
              <a:solidFill>
                <a:srgbClr val="094E8D"/>
              </a:solidFill>
            </a:endParaRPr>
          </a:p>
        </p:txBody>
      </p:sp>
      <p:sp>
        <p:nvSpPr>
          <p:cNvPr id="16" name="AutoShape 27"/>
          <p:cNvSpPr>
            <a:spLocks noChangeArrowheads="1"/>
          </p:cNvSpPr>
          <p:nvPr/>
        </p:nvSpPr>
        <p:spPr bwMode="auto">
          <a:xfrm>
            <a:off x="7512050" y="5110163"/>
            <a:ext cx="762000" cy="152400"/>
          </a:xfrm>
          <a:prstGeom prst="rightArrow">
            <a:avLst>
              <a:gd name="adj1" fmla="val 50000"/>
              <a:gd name="adj2" fmla="val 12500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>
              <a:solidFill>
                <a:srgbClr val="094E8D"/>
              </a:solidFill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420688" y="1941513"/>
            <a:ext cx="5029200" cy="1633537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094E8D"/>
                </a:solidFill>
              </a:rPr>
              <a:t>2005 год г. Усть-Илимск</a:t>
            </a:r>
            <a:r>
              <a:rPr lang="ru-RU" b="1" dirty="0">
                <a:solidFill>
                  <a:srgbClr val="094E8D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       </a:t>
            </a:r>
            <a:r>
              <a:rPr lang="ru-RU" b="1" u="sng" dirty="0">
                <a:solidFill>
                  <a:srgbClr val="094E8D"/>
                </a:solidFill>
              </a:rPr>
              <a:t>Эксперимент</a:t>
            </a:r>
            <a:r>
              <a:rPr lang="ru-RU" b="1" dirty="0">
                <a:solidFill>
                  <a:srgbClr val="094E8D"/>
                </a:solidFill>
              </a:rPr>
              <a:t/>
            </a:r>
            <a:br>
              <a:rPr lang="ru-RU" b="1" dirty="0">
                <a:solidFill>
                  <a:srgbClr val="094E8D"/>
                </a:solidFill>
              </a:rPr>
            </a:br>
            <a:r>
              <a:rPr lang="ru-RU" b="1" i="1" dirty="0">
                <a:solidFill>
                  <a:srgbClr val="094E8D"/>
                </a:solidFill>
              </a:rPr>
              <a:t>«Организационно-педагогические условия осуществления разновозрастного обучения подростков в общеобразовательной школе»</a:t>
            </a: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6265863" y="466725"/>
            <a:ext cx="5227637" cy="144938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120000"/>
              <a:defRPr/>
            </a:pPr>
            <a:r>
              <a:rPr lang="ru-RU" altLang="ru-RU" b="1" i="1" dirty="0">
                <a:solidFill>
                  <a:srgbClr val="094E8D"/>
                </a:solidFill>
              </a:rPr>
              <a:t>Решение проблем подросткового возраста</a:t>
            </a:r>
          </a:p>
          <a:p>
            <a:pPr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120000"/>
              <a:defRPr/>
            </a:pPr>
            <a:r>
              <a:rPr lang="ru-RU" altLang="ru-RU" b="1" i="1" dirty="0">
                <a:solidFill>
                  <a:srgbClr val="094E8D"/>
                </a:solidFill>
              </a:rPr>
              <a:t>Достижение взаимосвязи обучения и социальных мотивов школьников</a:t>
            </a:r>
          </a:p>
          <a:p>
            <a:pPr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120000"/>
              <a:defRPr/>
            </a:pPr>
            <a:r>
              <a:rPr lang="ru-RU" altLang="ru-RU" b="1" i="1" dirty="0">
                <a:solidFill>
                  <a:srgbClr val="094E8D"/>
                </a:solidFill>
              </a:rPr>
              <a:t>Акцент на ведущий вид деятельности</a:t>
            </a:r>
          </a:p>
        </p:txBody>
      </p:sp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457200" y="3897313"/>
            <a:ext cx="3343275" cy="224790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1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altLang="ru-RU" sz="1800" b="1" u="sng" dirty="0" smtClean="0">
                <a:solidFill>
                  <a:srgbClr val="094E8D"/>
                </a:solidFill>
                <a:latin typeface="+mn-lt"/>
                <a:cs typeface="+mn-cs"/>
              </a:rPr>
              <a:t>модель школы второй ступени </a:t>
            </a:r>
            <a:r>
              <a:rPr lang="ru-RU" altLang="ru-RU" sz="1800" b="1" i="1" dirty="0" smtClean="0">
                <a:solidFill>
                  <a:srgbClr val="094E8D"/>
                </a:solidFill>
                <a:latin typeface="+mn-lt"/>
                <a:cs typeface="+mn-cs"/>
              </a:rPr>
              <a:t>в основе, которой - разновозрастное взаимодействие учащихся </a:t>
            </a:r>
            <a:br>
              <a:rPr lang="ru-RU" altLang="ru-RU" sz="1800" b="1" i="1" dirty="0" smtClean="0">
                <a:solidFill>
                  <a:srgbClr val="094E8D"/>
                </a:solidFill>
                <a:latin typeface="+mn-lt"/>
                <a:cs typeface="+mn-cs"/>
              </a:rPr>
            </a:br>
            <a:r>
              <a:rPr lang="ru-RU" altLang="ru-RU" sz="1800" b="1" i="1" dirty="0" smtClean="0">
                <a:solidFill>
                  <a:srgbClr val="094E8D"/>
                </a:solidFill>
                <a:latin typeface="+mn-lt"/>
                <a:cs typeface="+mn-cs"/>
              </a:rPr>
              <a:t>с опорой на ведущий вид деятельност</a:t>
            </a:r>
            <a:r>
              <a:rPr lang="ru-RU" altLang="ru-RU" sz="1800" b="1" i="1" dirty="0" smtClean="0">
                <a:solidFill>
                  <a:srgbClr val="094E8D"/>
                </a:solidFill>
              </a:rPr>
              <a:t>и </a:t>
            </a:r>
            <a:r>
              <a:rPr lang="ru-RU" altLang="ru-RU" sz="1800" b="1" i="1" dirty="0" smtClean="0">
                <a:solidFill>
                  <a:srgbClr val="094E8D"/>
                </a:solidFill>
                <a:latin typeface="+mn-lt"/>
                <a:cs typeface="+mn-cs"/>
              </a:rPr>
              <a:t>– интимно-личностное </a:t>
            </a:r>
            <a:r>
              <a:rPr lang="ru-RU" altLang="ru-RU" sz="1800" b="1" u="sng" dirty="0" smtClean="0">
                <a:solidFill>
                  <a:srgbClr val="094E8D"/>
                </a:solidFill>
              </a:rPr>
              <a:t>общение</a:t>
            </a:r>
            <a:endParaRPr lang="ru-RU" altLang="ru-RU" sz="1800" b="1" dirty="0" smtClean="0">
              <a:solidFill>
                <a:srgbClr val="094E8D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37550" y="4124325"/>
            <a:ext cx="3621088" cy="2293938"/>
          </a:xfrm>
        </p:spPr>
        <p:txBody>
          <a:bodyPr>
            <a:no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altLang="ru-RU" sz="2400" b="1" cap="none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С 2012 года в городе Сосновоборске красноярского края:</a:t>
            </a:r>
            <a:br>
              <a:rPr lang="ru-RU" altLang="ru-RU" sz="2400" b="1" cap="none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altLang="ru-RU" sz="2400" b="1" i="1" cap="none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реализация программы РВО</a:t>
            </a:r>
            <a:br>
              <a:rPr lang="ru-RU" altLang="ru-RU" sz="2400" b="1" i="1" cap="none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altLang="ru-RU" sz="2400" b="1" i="1" cap="none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создание и реализация проекта</a:t>
            </a:r>
            <a:endParaRPr lang="ru-RU" sz="2000" cap="none" dirty="0"/>
          </a:p>
        </p:txBody>
      </p:sp>
      <p:pic>
        <p:nvPicPr>
          <p:cNvPr id="13315" name="Рисунок 4" descr="3e2c3c_09a0fa2b14934823a8a79ec19acef5c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83650" y="144463"/>
            <a:ext cx="2451100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439738" y="236538"/>
            <a:ext cx="6096000" cy="25019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rgbClr val="094E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опыта: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altLang="ru-RU" b="1" dirty="0">
                <a:solidFill>
                  <a:srgbClr val="094E8D"/>
                </a:solidFill>
              </a:rPr>
              <a:t>Достижение обучающимися высоких результатов (предметных, </a:t>
            </a:r>
            <a:r>
              <a:rPr lang="ru-RU" altLang="ru-RU" b="1" dirty="0" err="1">
                <a:solidFill>
                  <a:srgbClr val="094E8D"/>
                </a:solidFill>
              </a:rPr>
              <a:t>метапредметных</a:t>
            </a:r>
            <a:r>
              <a:rPr lang="ru-RU" altLang="ru-RU" b="1" dirty="0">
                <a:solidFill>
                  <a:srgbClr val="094E8D"/>
                </a:solidFill>
              </a:rPr>
              <a:t> и личностных) при применении разновозрастного обучения (РВО) в сфере реализации ФГОС ООО через использование широкого спектра возможностей разновозрастного обучения на внеурочных занятиях. </a:t>
            </a:r>
            <a:endParaRPr lang="ru-RU" altLang="ru-RU" b="1" dirty="0">
              <a:solidFill>
                <a:srgbClr val="094E8D"/>
              </a:solidFill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909763" y="2976563"/>
            <a:ext cx="6005512" cy="342265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rgbClr val="094E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 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altLang="ru-RU" b="1" dirty="0">
                <a:solidFill>
                  <a:srgbClr val="094E8D"/>
                </a:solidFill>
              </a:rPr>
              <a:t>реализация образовательного потенциала разновозрастного обучения;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altLang="ru-RU" b="1" dirty="0">
                <a:solidFill>
                  <a:srgbClr val="094E8D"/>
                </a:solidFill>
              </a:rPr>
              <a:t>проведение сравнительного анализа результативности одновозрастного и разновозрастного обучения; 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altLang="ru-RU" b="1" dirty="0">
                <a:solidFill>
                  <a:srgbClr val="094E8D"/>
                </a:solidFill>
              </a:rPr>
              <a:t>достижение соответствия образовательных результатов внеурочных занятий в разновозрастных группах  требованиям ФГОС ООО.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394447" y="295836"/>
          <a:ext cx="11421035" cy="6131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8532813" y="3325813"/>
            <a:ext cx="3125787" cy="2846387"/>
          </a:xfrm>
        </p:spPr>
        <p:txBody>
          <a:bodyPr>
            <a:norm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Спортивные секции по волейболу и баскетболу сформированы из групп учащихся разного возраста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На 2014-2015 учебный год РВО охвачено 4 группы, состоящих (каждая) из учащихся 7 - 9 классов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5" name="Рисунок 4" descr="Рисунок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0590" r="10590"/>
          <a:stretch>
            <a:fillRect/>
          </a:stretch>
        </p:blipFill>
        <p:spPr>
          <a:xfrm>
            <a:off x="2370138" y="1927225"/>
            <a:ext cx="3492500" cy="2957513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5364" name="Группа 9"/>
          <p:cNvGrpSpPr>
            <a:grpSpLocks/>
          </p:cNvGrpSpPr>
          <p:nvPr/>
        </p:nvGrpSpPr>
        <p:grpSpPr bwMode="auto">
          <a:xfrm>
            <a:off x="-363538" y="439738"/>
            <a:ext cx="3330576" cy="1998662"/>
            <a:chOff x="3249705" y="4715435"/>
            <a:chExt cx="3662084" cy="2142565"/>
          </a:xfrm>
        </p:grpSpPr>
        <p:pic>
          <p:nvPicPr>
            <p:cNvPr id="15389" name="Picture 16" descr="0PqCNUBEV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78189" y="4724400"/>
              <a:ext cx="2133600" cy="213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5390" name="Группа 8"/>
            <p:cNvGrpSpPr>
              <a:grpSpLocks/>
            </p:cNvGrpSpPr>
            <p:nvPr/>
          </p:nvGrpSpPr>
          <p:grpSpPr bwMode="auto">
            <a:xfrm>
              <a:off x="3249705" y="4715435"/>
              <a:ext cx="2904564" cy="2142565"/>
              <a:chOff x="515470" y="4410635"/>
              <a:chExt cx="2904564" cy="2142565"/>
            </a:xfrm>
          </p:grpSpPr>
          <p:pic>
            <p:nvPicPr>
              <p:cNvPr id="15391" name="Picture 15" descr="0PqCNUBEVR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15470" y="4410635"/>
                <a:ext cx="2133600" cy="2133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2" name="Picture 15" descr="0PqCNUBEVR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286434" y="4419600"/>
                <a:ext cx="2133600" cy="2133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5365" name="Группа 10"/>
          <p:cNvGrpSpPr>
            <a:grpSpLocks/>
          </p:cNvGrpSpPr>
          <p:nvPr/>
        </p:nvGrpSpPr>
        <p:grpSpPr bwMode="auto">
          <a:xfrm>
            <a:off x="-142875" y="2886075"/>
            <a:ext cx="2684463" cy="1604963"/>
            <a:chOff x="3249705" y="4715435"/>
            <a:chExt cx="3662084" cy="2142565"/>
          </a:xfrm>
        </p:grpSpPr>
        <p:pic>
          <p:nvPicPr>
            <p:cNvPr id="15385" name="Picture 16" descr="0PqCNUBEVR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78189" y="4724400"/>
              <a:ext cx="2133600" cy="213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5386" name="Группа 8"/>
            <p:cNvGrpSpPr>
              <a:grpSpLocks/>
            </p:cNvGrpSpPr>
            <p:nvPr/>
          </p:nvGrpSpPr>
          <p:grpSpPr bwMode="auto">
            <a:xfrm>
              <a:off x="3249705" y="4715435"/>
              <a:ext cx="2904564" cy="2142565"/>
              <a:chOff x="515470" y="4410635"/>
              <a:chExt cx="2904564" cy="2142565"/>
            </a:xfrm>
          </p:grpSpPr>
          <p:pic>
            <p:nvPicPr>
              <p:cNvPr id="15387" name="Picture 15" descr="0PqCNUBEVR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15470" y="4410635"/>
                <a:ext cx="2133600" cy="2133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8" name="Picture 15" descr="0PqCNUBEVR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286434" y="4419600"/>
                <a:ext cx="2133600" cy="2133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5366" name="Группа 15"/>
          <p:cNvGrpSpPr>
            <a:grpSpLocks/>
          </p:cNvGrpSpPr>
          <p:nvPr/>
        </p:nvGrpSpPr>
        <p:grpSpPr bwMode="auto">
          <a:xfrm>
            <a:off x="139700" y="5046663"/>
            <a:ext cx="2038350" cy="1192212"/>
            <a:chOff x="3249705" y="4715435"/>
            <a:chExt cx="3662084" cy="2142565"/>
          </a:xfrm>
        </p:grpSpPr>
        <p:pic>
          <p:nvPicPr>
            <p:cNvPr id="15381" name="Picture 16" descr="0PqCNUBEVR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78189" y="4724400"/>
              <a:ext cx="2133600" cy="213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5382" name="Группа 8"/>
            <p:cNvGrpSpPr>
              <a:grpSpLocks/>
            </p:cNvGrpSpPr>
            <p:nvPr/>
          </p:nvGrpSpPr>
          <p:grpSpPr bwMode="auto">
            <a:xfrm>
              <a:off x="3249705" y="4715435"/>
              <a:ext cx="2904564" cy="2142565"/>
              <a:chOff x="515470" y="4410635"/>
              <a:chExt cx="2904564" cy="2142565"/>
            </a:xfrm>
          </p:grpSpPr>
          <p:pic>
            <p:nvPicPr>
              <p:cNvPr id="15383" name="Picture 15" descr="0PqCNUBEVR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15470" y="4410635"/>
                <a:ext cx="2133600" cy="2133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4" name="Picture 15" descr="0PqCNUBEVR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286434" y="4419600"/>
                <a:ext cx="2133600" cy="2133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5367" name="Группа 23"/>
          <p:cNvGrpSpPr>
            <a:grpSpLocks/>
          </p:cNvGrpSpPr>
          <p:nvPr/>
        </p:nvGrpSpPr>
        <p:grpSpPr bwMode="auto">
          <a:xfrm>
            <a:off x="5651500" y="304800"/>
            <a:ext cx="2971800" cy="2133600"/>
            <a:chOff x="6781800" y="1981200"/>
            <a:chExt cx="2971800" cy="2133600"/>
          </a:xfrm>
        </p:grpSpPr>
        <p:pic>
          <p:nvPicPr>
            <p:cNvPr id="15378" name="Picture 28" descr="0PqCNUBEVR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620000" y="1981200"/>
              <a:ext cx="2133600" cy="213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9" name="Picture 24" descr="0PqCNUBEVR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086600" y="2286000"/>
              <a:ext cx="1676400" cy="167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0" name="Picture 21" descr="0PqCNUBEVR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781800" y="2819400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368" name="Группа 27"/>
          <p:cNvGrpSpPr>
            <a:grpSpLocks/>
          </p:cNvGrpSpPr>
          <p:nvPr/>
        </p:nvGrpSpPr>
        <p:grpSpPr bwMode="auto">
          <a:xfrm>
            <a:off x="5410200" y="2268538"/>
            <a:ext cx="2819400" cy="2133600"/>
            <a:chOff x="6324600" y="3505200"/>
            <a:chExt cx="2819400" cy="2133600"/>
          </a:xfrm>
        </p:grpSpPr>
        <p:pic>
          <p:nvPicPr>
            <p:cNvPr id="15375" name="Picture 27" descr="0PqCNUBEVR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010400" y="3505200"/>
              <a:ext cx="2133600" cy="213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6" name="Picture 25" descr="0PqCNUBEVR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324600" y="3886200"/>
              <a:ext cx="1676400" cy="167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7" name="Picture 23" descr="0PqCNUBEVR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229600" y="4419600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369" name="Группа 31"/>
          <p:cNvGrpSpPr>
            <a:grpSpLocks/>
          </p:cNvGrpSpPr>
          <p:nvPr/>
        </p:nvGrpSpPr>
        <p:grpSpPr bwMode="auto">
          <a:xfrm>
            <a:off x="5245100" y="4437063"/>
            <a:ext cx="3276600" cy="2133600"/>
            <a:chOff x="5091953" y="5208494"/>
            <a:chExt cx="3276600" cy="2133600"/>
          </a:xfrm>
        </p:grpSpPr>
        <p:pic>
          <p:nvPicPr>
            <p:cNvPr id="15372" name="Picture 29" descr="0PqCNUBEVR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091953" y="5208494"/>
              <a:ext cx="2133600" cy="213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3" name="Picture 26" descr="0PqCNUBEVR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692153" y="5513294"/>
              <a:ext cx="1676400" cy="167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4" name="Picture 22" descr="0PqCNUBEVR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387353" y="5970494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3" name="AutoShape 20"/>
          <p:cNvSpPr>
            <a:spLocks noChangeArrowheads="1"/>
          </p:cNvSpPr>
          <p:nvPr/>
        </p:nvSpPr>
        <p:spPr bwMode="auto">
          <a:xfrm>
            <a:off x="3308350" y="850900"/>
            <a:ext cx="1585913" cy="663575"/>
          </a:xfrm>
          <a:prstGeom prst="rightArrow">
            <a:avLst>
              <a:gd name="adj1" fmla="val 50000"/>
              <a:gd name="adj2" fmla="val 7500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/>
          </a:p>
        </p:txBody>
      </p:sp>
      <p:sp>
        <p:nvSpPr>
          <p:cNvPr id="34" name="AutoShape 20"/>
          <p:cNvSpPr>
            <a:spLocks noChangeArrowheads="1"/>
          </p:cNvSpPr>
          <p:nvPr/>
        </p:nvSpPr>
        <p:spPr bwMode="auto">
          <a:xfrm>
            <a:off x="3316288" y="5422900"/>
            <a:ext cx="1587500" cy="663575"/>
          </a:xfrm>
          <a:prstGeom prst="rightArrow">
            <a:avLst>
              <a:gd name="adj1" fmla="val 50000"/>
              <a:gd name="adj2" fmla="val 7500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Здоровье и фитнес, 16 x 9">
  <a:themeElements>
    <a:clrScheme name="Другая 42">
      <a:dk1>
        <a:sysClr val="windowText" lastClr="000000"/>
      </a:dk1>
      <a:lt1>
        <a:sysClr val="window" lastClr="FFFFFF"/>
      </a:lt1>
      <a:dk2>
        <a:srgbClr val="04617B"/>
      </a:dk2>
      <a:lt2>
        <a:srgbClr val="C7E2FA"/>
      </a:lt2>
      <a:accent1>
        <a:srgbClr val="0F6FC6"/>
      </a:accent1>
      <a:accent2>
        <a:srgbClr val="90C6F6"/>
      </a:accent2>
      <a:accent3>
        <a:srgbClr val="C4EEFF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Тема Offic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141aba3b8f8cb7f331be6546df69db5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f8e4ef66d87525153bd8907774ed28f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D1C46F48-CB4B-464C-9299-A2C0B1BF6CE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3D7E995-E739-4C7F-99BF-187901CA0C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64F0234-8C38-430E-82D4-C24230EF0760}">
  <ds:schemaRefs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1237</Words>
  <Application>Microsoft Office PowerPoint</Application>
  <PresentationFormat>Произвольный</PresentationFormat>
  <Paragraphs>206</Paragraphs>
  <Slides>20</Slides>
  <Notes>8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Calibri</vt:lpstr>
      <vt:lpstr>Arial</vt:lpstr>
      <vt:lpstr>Calibri Light</vt:lpstr>
      <vt:lpstr>Garamond</vt:lpstr>
      <vt:lpstr>Times New Roman</vt:lpstr>
      <vt:lpstr>Tahoma</vt:lpstr>
      <vt:lpstr>Здоровье и фитнес, 16 x 9</vt:lpstr>
      <vt:lpstr>Диаграмма Microsoft Office Excel</vt:lpstr>
      <vt:lpstr>Красилов  Вячеслав  Алексеевич учитель  физической  культуры</vt:lpstr>
      <vt:lpstr>Организация системы разновозрастного взаимодействия во внеурочной деятельности, как средство достижения новых образовательных результатов</vt:lpstr>
      <vt:lpstr>Существующие противоречия</vt:lpstr>
      <vt:lpstr>Реализация модели разновозрастного обучения предполагает</vt:lpstr>
      <vt:lpstr>Идейные основы разновозрастного обучения</vt:lpstr>
      <vt:lpstr>Слайд 6</vt:lpstr>
      <vt:lpstr>С 2012 года в городе Сосновоборске красноярского края: реализация программы РВО создание и реализация проекта</vt:lpstr>
      <vt:lpstr>Слайд 8</vt:lpstr>
      <vt:lpstr>Слайд 9</vt:lpstr>
      <vt:lpstr>Организация образовательного процесса  в разновозрастных группах</vt:lpstr>
      <vt:lpstr>Организация образовательного процесса  в разновозрастных группах</vt:lpstr>
      <vt:lpstr>Организация образовательного процесса  в разновозрастных группах</vt:lpstr>
      <vt:lpstr>Разновозрастная группа</vt:lpstr>
      <vt:lpstr>На занятиях я выстраиваю следующие ситуации: </vt:lpstr>
      <vt:lpstr>Схема  активизации самостоятельной познавательной деятельности учащихся </vt:lpstr>
      <vt:lpstr>Система разновозрастного обучения обеспечивает: </vt:lpstr>
      <vt:lpstr>Метапредметные и личностные результаты</vt:lpstr>
      <vt:lpstr>Отмечено улучшение таких показателей, как:</vt:lpstr>
      <vt:lpstr>Достижение предметных результатов -100% учащихся Качество: 2012г. – 76%, 2015г. - 81%</vt:lpstr>
      <vt:lpstr>Литература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2012-05-23T03:10:19Z</dcterms:created>
  <dcterms:modified xsi:type="dcterms:W3CDTF">2015-08-15T14:19:51Z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>21565;#Templates 15|23429aea-cf88-4627-a4f4-d1db26527ca3</vt:lpwstr>
  </property>
  <property fmtid="{D5CDD505-2E9C-101B-9397-08002B2CF9AE}" pid="3" name="ContentTypeId">
    <vt:lpwstr>0x0101007C1D5F340F01F94FA2FD29A5E6DC872E</vt:lpwstr>
  </property>
  <property fmtid="{D5CDD505-2E9C-101B-9397-08002B2CF9AE}" pid="4" name="FeatureTags">
    <vt:lpwstr/>
  </property>
  <property fmtid="{D5CDD505-2E9C-101B-9397-08002B2CF9AE}" pid="5" name="LocalizationTags">
    <vt:lpwstr>22519;#Templates_Release15|b1fd5811-3f3d-4639-b3ad-a29d0050f2f8</vt:lpwstr>
  </property>
  <property fmtid="{D5CDD505-2E9C-101B-9397-08002B2CF9AE}" pid="6" name="ScenarioTags">
    <vt:lpwstr/>
  </property>
  <property fmtid="{D5CDD505-2E9C-101B-9397-08002B2CF9AE}" pid="7" name="CampaignTags">
    <vt:lpwstr/>
  </property>
</Properties>
</file>