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" Target="../slides/slide5.xml"/><Relationship Id="rId4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3DE29-8EF2-4418-B85A-03AC0F59EA0E}" type="doc">
      <dgm:prSet loTypeId="urn:microsoft.com/office/officeart/2005/8/layout/hList7#1" loCatId="relationship" qsTypeId="urn:microsoft.com/office/officeart/2005/8/quickstyle/3d3" qsCatId="3D" csTypeId="urn:microsoft.com/office/officeart/2005/8/colors/accent6_3" csCatId="accent6" phldr="1"/>
      <dgm:spPr/>
    </dgm:pt>
    <dgm:pt modelId="{DEA0EADD-C5A9-4DB2-9F79-C3674FA729A2}">
      <dgm:prSet phldrT="[Текст]" custT="1"/>
      <dgm:spPr/>
      <dgm:t>
        <a:bodyPr/>
        <a:lstStyle/>
        <a:p>
          <a:pPr>
            <a:lnSpc>
              <a:spcPct val="114000"/>
            </a:lnSpc>
          </a:pP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Возрастающий объём противоречивой информации, эпоха информационных войн</a:t>
          </a:r>
          <a:endParaRPr lang="ru-RU" sz="20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821040F4-5464-4560-81BB-D3408892BF40}" type="parTrans" cxnId="{B1F2486A-F770-4F84-9577-3A5477AADEB1}">
      <dgm:prSet/>
      <dgm:spPr/>
      <dgm:t>
        <a:bodyPr/>
        <a:lstStyle/>
        <a:p>
          <a:pPr>
            <a:lnSpc>
              <a:spcPct val="114000"/>
            </a:lnSpc>
          </a:pPr>
          <a:endParaRPr lang="ru-RU" sz="2000" b="1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E98D8CBE-9848-4F47-BECF-6715E4BDD6A5}" type="sibTrans" cxnId="{B1F2486A-F770-4F84-9577-3A5477AADEB1}">
      <dgm:prSet/>
      <dgm:spPr/>
      <dgm:t>
        <a:bodyPr/>
        <a:lstStyle/>
        <a:p>
          <a:pPr>
            <a:lnSpc>
              <a:spcPct val="114000"/>
            </a:lnSpc>
          </a:pPr>
          <a:endParaRPr lang="ru-RU" sz="2000" b="1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9C8C7E15-076B-48B6-9CC6-5242C4848ECC}">
      <dgm:prSet phldrT="[Текст]" custT="1"/>
      <dgm:spPr/>
      <dgm:t>
        <a:bodyPr/>
        <a:lstStyle/>
        <a:p>
          <a:pPr>
            <a:lnSpc>
              <a:spcPct val="114000"/>
            </a:lnSpc>
          </a:pP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Данные 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PISA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 2012 года: российские учащиеся не могут увидеть разницу между фактами и мнениями</a:t>
          </a:r>
          <a:endParaRPr lang="ru-RU" sz="20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DD47A023-D62F-4DB3-AFA6-60E400A4B47B}" type="parTrans" cxnId="{61E47B30-2337-4B5B-9F7A-2DD2E41AEF27}">
      <dgm:prSet/>
      <dgm:spPr/>
      <dgm:t>
        <a:bodyPr/>
        <a:lstStyle/>
        <a:p>
          <a:pPr>
            <a:lnSpc>
              <a:spcPct val="114000"/>
            </a:lnSpc>
          </a:pPr>
          <a:endParaRPr lang="ru-RU" sz="2000" b="1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ABBA2AEE-6AA6-4969-8647-3C89F50F9E7F}" type="sibTrans" cxnId="{61E47B30-2337-4B5B-9F7A-2DD2E41AEF27}">
      <dgm:prSet/>
      <dgm:spPr/>
      <dgm:t>
        <a:bodyPr/>
        <a:lstStyle/>
        <a:p>
          <a:pPr>
            <a:lnSpc>
              <a:spcPct val="114000"/>
            </a:lnSpc>
          </a:pPr>
          <a:endParaRPr lang="ru-RU" sz="2000" b="1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BDCC2211-0E25-4684-9053-CC911D8668E3}">
      <dgm:prSet phldrT="[Текст]" custT="1"/>
      <dgm:spPr/>
      <dgm:t>
        <a:bodyPr/>
        <a:lstStyle/>
        <a:p>
          <a:pPr>
            <a:lnSpc>
              <a:spcPct val="114000"/>
            </a:lnSpc>
          </a:pP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Требования потенциальных работодателей к наличию аналитических способностей </a:t>
          </a:r>
          <a:endParaRPr lang="ru-RU" sz="20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F8BE9634-286F-48CB-BDFD-8529C5ED7469}" type="parTrans" cxnId="{87A0F839-E5E7-449C-93DE-78BFD7DC9607}">
      <dgm:prSet/>
      <dgm:spPr/>
      <dgm:t>
        <a:bodyPr/>
        <a:lstStyle/>
        <a:p>
          <a:pPr>
            <a:lnSpc>
              <a:spcPct val="114000"/>
            </a:lnSpc>
          </a:pPr>
          <a:endParaRPr lang="ru-RU" sz="2000" b="1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D55D0AE8-7853-44F5-8EA3-C67B021F9B8C}" type="sibTrans" cxnId="{87A0F839-E5E7-449C-93DE-78BFD7DC9607}">
      <dgm:prSet/>
      <dgm:spPr/>
      <dgm:t>
        <a:bodyPr/>
        <a:lstStyle/>
        <a:p>
          <a:pPr>
            <a:lnSpc>
              <a:spcPct val="114000"/>
            </a:lnSpc>
          </a:pPr>
          <a:endParaRPr lang="ru-RU" sz="2000" b="1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4BCA49E6-1899-4D2E-B18C-65F40185C1DA}" type="pres">
      <dgm:prSet presAssocID="{98C3DE29-8EF2-4418-B85A-03AC0F59EA0E}" presName="Name0" presStyleCnt="0">
        <dgm:presLayoutVars>
          <dgm:dir/>
          <dgm:resizeHandles val="exact"/>
        </dgm:presLayoutVars>
      </dgm:prSet>
      <dgm:spPr/>
    </dgm:pt>
    <dgm:pt modelId="{D53311B0-00FD-44E9-B607-1777E4107C59}" type="pres">
      <dgm:prSet presAssocID="{98C3DE29-8EF2-4418-B85A-03AC0F59EA0E}" presName="fgShape" presStyleLbl="fgShp" presStyleIdx="0" presStyleCn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B85A09E7-698C-48D3-8C14-6F321361C70A}" type="pres">
      <dgm:prSet presAssocID="{98C3DE29-8EF2-4418-B85A-03AC0F59EA0E}" presName="linComp" presStyleCnt="0"/>
      <dgm:spPr/>
    </dgm:pt>
    <dgm:pt modelId="{52B94073-1919-457F-98EA-B2257F26B2D0}" type="pres">
      <dgm:prSet presAssocID="{DEA0EADD-C5A9-4DB2-9F79-C3674FA729A2}" presName="compNode" presStyleCnt="0"/>
      <dgm:spPr/>
    </dgm:pt>
    <dgm:pt modelId="{903CD0B9-E978-4214-8A38-0BF5CEBF61BD}" type="pres">
      <dgm:prSet presAssocID="{DEA0EADD-C5A9-4DB2-9F79-C3674FA729A2}" presName="bkgdShape" presStyleLbl="node1" presStyleIdx="0" presStyleCnt="3"/>
      <dgm:spPr/>
      <dgm:t>
        <a:bodyPr/>
        <a:lstStyle/>
        <a:p>
          <a:endParaRPr lang="ru-RU"/>
        </a:p>
      </dgm:t>
    </dgm:pt>
    <dgm:pt modelId="{847F02D9-4664-446B-AEA5-6DE6CC90787D}" type="pres">
      <dgm:prSet presAssocID="{DEA0EADD-C5A9-4DB2-9F79-C3674FA729A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B9418-0754-43C7-B52D-8FEA214FFBA9}" type="pres">
      <dgm:prSet presAssocID="{DEA0EADD-C5A9-4DB2-9F79-C3674FA729A2}" presName="invisiNode" presStyleLbl="node1" presStyleIdx="0" presStyleCnt="3"/>
      <dgm:spPr/>
    </dgm:pt>
    <dgm:pt modelId="{DAE5A645-853B-4FD2-AD8F-531213D77DA1}" type="pres">
      <dgm:prSet presAssocID="{DEA0EADD-C5A9-4DB2-9F79-C3674FA729A2}" presName="imagNode" presStyleLbl="fg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01F1EE75-0857-43FE-B8BB-79A3AE2B9EE9}" type="pres">
      <dgm:prSet presAssocID="{E98D8CBE-9848-4F47-BECF-6715E4BDD6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DE08B2-53A3-46B4-8841-1D788A402BE6}" type="pres">
      <dgm:prSet presAssocID="{9C8C7E15-076B-48B6-9CC6-5242C4848ECC}" presName="compNode" presStyleCnt="0"/>
      <dgm:spPr/>
    </dgm:pt>
    <dgm:pt modelId="{706AC277-B377-4C78-BE30-CC72B5177FE7}" type="pres">
      <dgm:prSet presAssocID="{9C8C7E15-076B-48B6-9CC6-5242C4848ECC}" presName="bkgdShape" presStyleLbl="node1" presStyleIdx="1" presStyleCnt="3"/>
      <dgm:spPr/>
      <dgm:t>
        <a:bodyPr/>
        <a:lstStyle/>
        <a:p>
          <a:endParaRPr lang="ru-RU"/>
        </a:p>
      </dgm:t>
    </dgm:pt>
    <dgm:pt modelId="{3A757F7C-78EB-4585-A407-08D15783E010}" type="pres">
      <dgm:prSet presAssocID="{9C8C7E15-076B-48B6-9CC6-5242C4848EC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70B36-B2EC-4DC6-B91F-65AE3A492978}" type="pres">
      <dgm:prSet presAssocID="{9C8C7E15-076B-48B6-9CC6-5242C4848ECC}" presName="invisiNode" presStyleLbl="node1" presStyleIdx="1" presStyleCnt="3"/>
      <dgm:spPr/>
    </dgm:pt>
    <dgm:pt modelId="{F2D61E23-67AE-49A8-8449-B6D33E0C6C47}" type="pres">
      <dgm:prSet presAssocID="{9C8C7E15-076B-48B6-9CC6-5242C4848ECC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D01167AB-0189-4F91-BE38-0420E3479A4A}" type="pres">
      <dgm:prSet presAssocID="{ABBA2AEE-6AA6-4969-8647-3C89F50F9E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F32300-7A78-492C-88CF-B9E4A35E67C3}" type="pres">
      <dgm:prSet presAssocID="{BDCC2211-0E25-4684-9053-CC911D8668E3}" presName="compNode" presStyleCnt="0"/>
      <dgm:spPr/>
    </dgm:pt>
    <dgm:pt modelId="{16BEFDEB-FF27-4A51-B844-BA0A275C9F39}" type="pres">
      <dgm:prSet presAssocID="{BDCC2211-0E25-4684-9053-CC911D8668E3}" presName="bkgdShape" presStyleLbl="node1" presStyleIdx="2" presStyleCnt="3" custLinFactNeighborX="2681"/>
      <dgm:spPr/>
      <dgm:t>
        <a:bodyPr/>
        <a:lstStyle/>
        <a:p>
          <a:endParaRPr lang="ru-RU"/>
        </a:p>
      </dgm:t>
    </dgm:pt>
    <dgm:pt modelId="{7485144D-81A1-445E-9B31-3A15760539FA}" type="pres">
      <dgm:prSet presAssocID="{BDCC2211-0E25-4684-9053-CC911D8668E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71935-EB37-4D6E-9B42-D57D973861CB}" type="pres">
      <dgm:prSet presAssocID="{BDCC2211-0E25-4684-9053-CC911D8668E3}" presName="invisiNode" presStyleLbl="node1" presStyleIdx="2" presStyleCnt="3"/>
      <dgm:spPr/>
    </dgm:pt>
    <dgm:pt modelId="{6BF0C02B-F4ED-4B4D-9654-17721FE79468}" type="pres">
      <dgm:prSet presAssocID="{BDCC2211-0E25-4684-9053-CC911D8668E3}" presName="imagNod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4EFE7E0F-E8F7-43A2-B155-37826B867F1E}" type="presOf" srcId="{DEA0EADD-C5A9-4DB2-9F79-C3674FA729A2}" destId="{847F02D9-4664-446B-AEA5-6DE6CC90787D}" srcOrd="1" destOrd="0" presId="urn:microsoft.com/office/officeart/2005/8/layout/hList7#1"/>
    <dgm:cxn modelId="{5634F711-D2F0-42AD-813A-5AF5611F1226}" type="presOf" srcId="{BDCC2211-0E25-4684-9053-CC911D8668E3}" destId="{16BEFDEB-FF27-4A51-B844-BA0A275C9F39}" srcOrd="0" destOrd="0" presId="urn:microsoft.com/office/officeart/2005/8/layout/hList7#1"/>
    <dgm:cxn modelId="{61E47B30-2337-4B5B-9F7A-2DD2E41AEF27}" srcId="{98C3DE29-8EF2-4418-B85A-03AC0F59EA0E}" destId="{9C8C7E15-076B-48B6-9CC6-5242C4848ECC}" srcOrd="1" destOrd="0" parTransId="{DD47A023-D62F-4DB3-AFA6-60E400A4B47B}" sibTransId="{ABBA2AEE-6AA6-4969-8647-3C89F50F9E7F}"/>
    <dgm:cxn modelId="{205BB3A5-C692-44DF-B227-3F6F667D580B}" type="presOf" srcId="{DEA0EADD-C5A9-4DB2-9F79-C3674FA729A2}" destId="{903CD0B9-E978-4214-8A38-0BF5CEBF61BD}" srcOrd="0" destOrd="0" presId="urn:microsoft.com/office/officeart/2005/8/layout/hList7#1"/>
    <dgm:cxn modelId="{3DF6FD95-2B74-42F2-9A56-B5076E8DE88A}" type="presOf" srcId="{E98D8CBE-9848-4F47-BECF-6715E4BDD6A5}" destId="{01F1EE75-0857-43FE-B8BB-79A3AE2B9EE9}" srcOrd="0" destOrd="0" presId="urn:microsoft.com/office/officeart/2005/8/layout/hList7#1"/>
    <dgm:cxn modelId="{96A0A4E1-3B1A-4A6A-A12B-25221CEEFD3B}" type="presOf" srcId="{98C3DE29-8EF2-4418-B85A-03AC0F59EA0E}" destId="{4BCA49E6-1899-4D2E-B18C-65F40185C1DA}" srcOrd="0" destOrd="0" presId="urn:microsoft.com/office/officeart/2005/8/layout/hList7#1"/>
    <dgm:cxn modelId="{F8FF330C-D188-443A-9BD7-BF7479CB2FE7}" type="presOf" srcId="{9C8C7E15-076B-48B6-9CC6-5242C4848ECC}" destId="{706AC277-B377-4C78-BE30-CC72B5177FE7}" srcOrd="0" destOrd="0" presId="urn:microsoft.com/office/officeart/2005/8/layout/hList7#1"/>
    <dgm:cxn modelId="{B1F2486A-F770-4F84-9577-3A5477AADEB1}" srcId="{98C3DE29-8EF2-4418-B85A-03AC0F59EA0E}" destId="{DEA0EADD-C5A9-4DB2-9F79-C3674FA729A2}" srcOrd="0" destOrd="0" parTransId="{821040F4-5464-4560-81BB-D3408892BF40}" sibTransId="{E98D8CBE-9848-4F47-BECF-6715E4BDD6A5}"/>
    <dgm:cxn modelId="{45A1DE9E-DAAD-4F6A-95E5-075CEBAEA2B5}" type="presOf" srcId="{9C8C7E15-076B-48B6-9CC6-5242C4848ECC}" destId="{3A757F7C-78EB-4585-A407-08D15783E010}" srcOrd="1" destOrd="0" presId="urn:microsoft.com/office/officeart/2005/8/layout/hList7#1"/>
    <dgm:cxn modelId="{87A0F839-E5E7-449C-93DE-78BFD7DC9607}" srcId="{98C3DE29-8EF2-4418-B85A-03AC0F59EA0E}" destId="{BDCC2211-0E25-4684-9053-CC911D8668E3}" srcOrd="2" destOrd="0" parTransId="{F8BE9634-286F-48CB-BDFD-8529C5ED7469}" sibTransId="{D55D0AE8-7853-44F5-8EA3-C67B021F9B8C}"/>
    <dgm:cxn modelId="{2226011A-5E78-480B-98B5-2CBF86769671}" type="presOf" srcId="{BDCC2211-0E25-4684-9053-CC911D8668E3}" destId="{7485144D-81A1-445E-9B31-3A15760539FA}" srcOrd="1" destOrd="0" presId="urn:microsoft.com/office/officeart/2005/8/layout/hList7#1"/>
    <dgm:cxn modelId="{95C5B08C-AFD9-47C1-B4DF-5F412241A3F4}" type="presOf" srcId="{ABBA2AEE-6AA6-4969-8647-3C89F50F9E7F}" destId="{D01167AB-0189-4F91-BE38-0420E3479A4A}" srcOrd="0" destOrd="0" presId="urn:microsoft.com/office/officeart/2005/8/layout/hList7#1"/>
    <dgm:cxn modelId="{087886C0-7FE6-406F-8998-6A3EAB3DC4D6}" type="presParOf" srcId="{4BCA49E6-1899-4D2E-B18C-65F40185C1DA}" destId="{D53311B0-00FD-44E9-B607-1777E4107C59}" srcOrd="0" destOrd="0" presId="urn:microsoft.com/office/officeart/2005/8/layout/hList7#1"/>
    <dgm:cxn modelId="{D7CA694F-A49A-4CAD-99CF-70CE85A178F1}" type="presParOf" srcId="{4BCA49E6-1899-4D2E-B18C-65F40185C1DA}" destId="{B85A09E7-698C-48D3-8C14-6F321361C70A}" srcOrd="1" destOrd="0" presId="urn:microsoft.com/office/officeart/2005/8/layout/hList7#1"/>
    <dgm:cxn modelId="{6CD85029-19E4-4C4E-94DD-D6D94388B257}" type="presParOf" srcId="{B85A09E7-698C-48D3-8C14-6F321361C70A}" destId="{52B94073-1919-457F-98EA-B2257F26B2D0}" srcOrd="0" destOrd="0" presId="urn:microsoft.com/office/officeart/2005/8/layout/hList7#1"/>
    <dgm:cxn modelId="{464E1285-3040-47C4-9547-0023B78050D5}" type="presParOf" srcId="{52B94073-1919-457F-98EA-B2257F26B2D0}" destId="{903CD0B9-E978-4214-8A38-0BF5CEBF61BD}" srcOrd="0" destOrd="0" presId="urn:microsoft.com/office/officeart/2005/8/layout/hList7#1"/>
    <dgm:cxn modelId="{E6AD24F3-08C1-479B-929C-AD8D2E680BAC}" type="presParOf" srcId="{52B94073-1919-457F-98EA-B2257F26B2D0}" destId="{847F02D9-4664-446B-AEA5-6DE6CC90787D}" srcOrd="1" destOrd="0" presId="urn:microsoft.com/office/officeart/2005/8/layout/hList7#1"/>
    <dgm:cxn modelId="{451275FE-6A74-4196-AE0D-8EA132307161}" type="presParOf" srcId="{52B94073-1919-457F-98EA-B2257F26B2D0}" destId="{70FB9418-0754-43C7-B52D-8FEA214FFBA9}" srcOrd="2" destOrd="0" presId="urn:microsoft.com/office/officeart/2005/8/layout/hList7#1"/>
    <dgm:cxn modelId="{2A8A8C32-9024-4E8B-973A-056BB7664B06}" type="presParOf" srcId="{52B94073-1919-457F-98EA-B2257F26B2D0}" destId="{DAE5A645-853B-4FD2-AD8F-531213D77DA1}" srcOrd="3" destOrd="0" presId="urn:microsoft.com/office/officeart/2005/8/layout/hList7#1"/>
    <dgm:cxn modelId="{5557D60F-E857-4B6A-B118-B5998DE8A1A5}" type="presParOf" srcId="{B85A09E7-698C-48D3-8C14-6F321361C70A}" destId="{01F1EE75-0857-43FE-B8BB-79A3AE2B9EE9}" srcOrd="1" destOrd="0" presId="urn:microsoft.com/office/officeart/2005/8/layout/hList7#1"/>
    <dgm:cxn modelId="{8A585087-5C8E-4619-86AE-2464B7A4DF33}" type="presParOf" srcId="{B85A09E7-698C-48D3-8C14-6F321361C70A}" destId="{19DE08B2-53A3-46B4-8841-1D788A402BE6}" srcOrd="2" destOrd="0" presId="urn:microsoft.com/office/officeart/2005/8/layout/hList7#1"/>
    <dgm:cxn modelId="{D2C48694-7486-4BA4-871B-1F2F652A6028}" type="presParOf" srcId="{19DE08B2-53A3-46B4-8841-1D788A402BE6}" destId="{706AC277-B377-4C78-BE30-CC72B5177FE7}" srcOrd="0" destOrd="0" presId="urn:microsoft.com/office/officeart/2005/8/layout/hList7#1"/>
    <dgm:cxn modelId="{A9EC0E1C-5FBF-4E14-BC62-803686617679}" type="presParOf" srcId="{19DE08B2-53A3-46B4-8841-1D788A402BE6}" destId="{3A757F7C-78EB-4585-A407-08D15783E010}" srcOrd="1" destOrd="0" presId="urn:microsoft.com/office/officeart/2005/8/layout/hList7#1"/>
    <dgm:cxn modelId="{727831B5-9BA7-4C64-A416-998982F73196}" type="presParOf" srcId="{19DE08B2-53A3-46B4-8841-1D788A402BE6}" destId="{94470B36-B2EC-4DC6-B91F-65AE3A492978}" srcOrd="2" destOrd="0" presId="urn:microsoft.com/office/officeart/2005/8/layout/hList7#1"/>
    <dgm:cxn modelId="{58EC785A-F8F5-4761-9EF3-307038C44218}" type="presParOf" srcId="{19DE08B2-53A3-46B4-8841-1D788A402BE6}" destId="{F2D61E23-67AE-49A8-8449-B6D33E0C6C47}" srcOrd="3" destOrd="0" presId="urn:microsoft.com/office/officeart/2005/8/layout/hList7#1"/>
    <dgm:cxn modelId="{F30D08F6-3E5D-4A0D-AF88-5667F5E7FF8F}" type="presParOf" srcId="{B85A09E7-698C-48D3-8C14-6F321361C70A}" destId="{D01167AB-0189-4F91-BE38-0420E3479A4A}" srcOrd="3" destOrd="0" presId="urn:microsoft.com/office/officeart/2005/8/layout/hList7#1"/>
    <dgm:cxn modelId="{C82FCB65-FACF-431B-B109-808FE691F87F}" type="presParOf" srcId="{B85A09E7-698C-48D3-8C14-6F321361C70A}" destId="{D9F32300-7A78-492C-88CF-B9E4A35E67C3}" srcOrd="4" destOrd="0" presId="urn:microsoft.com/office/officeart/2005/8/layout/hList7#1"/>
    <dgm:cxn modelId="{77ED79FD-9A3D-4F24-98FD-CC254A284415}" type="presParOf" srcId="{D9F32300-7A78-492C-88CF-B9E4A35E67C3}" destId="{16BEFDEB-FF27-4A51-B844-BA0A275C9F39}" srcOrd="0" destOrd="0" presId="urn:microsoft.com/office/officeart/2005/8/layout/hList7#1"/>
    <dgm:cxn modelId="{354423B6-5387-458A-9232-037DED92960B}" type="presParOf" srcId="{D9F32300-7A78-492C-88CF-B9E4A35E67C3}" destId="{7485144D-81A1-445E-9B31-3A15760539FA}" srcOrd="1" destOrd="0" presId="urn:microsoft.com/office/officeart/2005/8/layout/hList7#1"/>
    <dgm:cxn modelId="{A5119AA3-D8C7-41F5-B4AC-91369BF1E490}" type="presParOf" srcId="{D9F32300-7A78-492C-88CF-B9E4A35E67C3}" destId="{9E971935-EB37-4D6E-9B42-D57D973861CB}" srcOrd="2" destOrd="0" presId="urn:microsoft.com/office/officeart/2005/8/layout/hList7#1"/>
    <dgm:cxn modelId="{96951CB4-1196-4337-B8C9-DAE434488D35}" type="presParOf" srcId="{D9F32300-7A78-492C-88CF-B9E4A35E67C3}" destId="{6BF0C02B-F4ED-4B4D-9654-17721FE7946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036FE-C718-4D80-ACAE-2CB19C10E0F5}" type="doc">
      <dgm:prSet loTypeId="urn:microsoft.com/office/officeart/2005/8/layout/hList3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6A5226D-5B42-4EB0-91DC-0798AF4DFEE1}">
      <dgm:prSet phldrT="[Текст]"/>
      <dgm:spPr/>
      <dgm:t>
        <a:bodyPr/>
        <a:lstStyle/>
        <a:p>
          <a:r>
            <a:rPr lang="ru-RU" b="1" smtClean="0">
              <a:latin typeface="Garamond" panose="02020404030301010803" pitchFamily="18" charset="0"/>
            </a:rPr>
            <a:t>Пути разрешения противоречий</a:t>
          </a:r>
          <a:endParaRPr lang="ru-RU" b="1" dirty="0">
            <a:latin typeface="Garamond" panose="02020404030301010803" pitchFamily="18" charset="0"/>
          </a:endParaRPr>
        </a:p>
      </dgm:t>
    </dgm:pt>
    <dgm:pt modelId="{781D5C20-AA47-4C9E-B9D8-780EB1987D0E}" type="parTrans" cxnId="{8EC7FD19-78F5-42E8-86C8-3B6F0C631338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6459C74B-DF61-4B66-BE79-1E0DF98EC505}" type="sibTrans" cxnId="{8EC7FD19-78F5-42E8-86C8-3B6F0C631338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92BCC56C-685B-4444-B0BA-9B7E9B0E2B9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Учёт учебных способностей поколения 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Y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 при выборе педагогической технологии</a:t>
          </a:r>
          <a:endParaRPr lang="ru-RU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E9E4524A-EB0A-4FDB-A893-B0B81E3D57C7}" type="parTrans" cxnId="{70A038EF-31B1-4B55-9FC8-ACCE75D64C12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47079FFB-F1E8-4BFB-B7E0-9AA88680AE9C}" type="sibTrans" cxnId="{70A038EF-31B1-4B55-9FC8-ACCE75D64C12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7D6B92E2-7960-43CF-8045-814938BB5F7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Дополнение курса истории элективным курсом, содержащим исторические документы</a:t>
          </a:r>
          <a:endParaRPr lang="ru-RU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2BCCB69C-91F4-4F4C-BC00-585596310625}" type="parTrans" cxnId="{238AFF17-3EEA-48DD-ABFC-1517ADAD11E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B1945E4C-0D0C-4587-ACBF-41E837B2F153}" type="sibTrans" cxnId="{238AFF17-3EEA-48DD-ABFC-1517ADAD11E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E6318A89-67D6-4C85-9C1B-4CF26731E28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Развитие аналитического мышления через психологические тренинги и упражнения, адаптированные к урокам истории</a:t>
          </a:r>
          <a:endParaRPr lang="ru-RU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43E7D836-EBB4-4E20-8341-9E6398B85670}" type="parTrans" cxnId="{CBD4290B-7A48-4153-A07E-0545992AC9A4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824C3D49-77D8-432D-833E-70A9159666E4}" type="sibTrans" cxnId="{CBD4290B-7A48-4153-A07E-0545992AC9A4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481A3C0E-841B-486F-B8C9-2431420459F4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Использование приёмов ТРКМ для развития аналитических способностей через формирование познавательных УУД</a:t>
          </a:r>
          <a:endParaRPr lang="ru-RU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E1ACAEDC-08BF-430E-83C1-E2D1310DC5FD}" type="parTrans" cxnId="{B629FD23-DA64-4AE1-8784-449D8E091516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301DFE5E-EC36-40B5-861A-C855D7303B1C}" type="sibTrans" cxnId="{B629FD23-DA64-4AE1-8784-449D8E091516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905DDACE-9027-4F91-8101-02B579008EA5}" type="pres">
      <dgm:prSet presAssocID="{68F036FE-C718-4D80-ACAE-2CB19C10E0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1D4EC-1CAC-4C75-9395-90F6E747E126}" type="pres">
      <dgm:prSet presAssocID="{76A5226D-5B42-4EB0-91DC-0798AF4DFEE1}" presName="roof" presStyleLbl="dkBgShp" presStyleIdx="0" presStyleCnt="2"/>
      <dgm:spPr/>
      <dgm:t>
        <a:bodyPr/>
        <a:lstStyle/>
        <a:p>
          <a:endParaRPr lang="ru-RU"/>
        </a:p>
      </dgm:t>
    </dgm:pt>
    <dgm:pt modelId="{B1B560A6-1CF6-462F-A02C-825B3EE54CF1}" type="pres">
      <dgm:prSet presAssocID="{76A5226D-5B42-4EB0-91DC-0798AF4DFEE1}" presName="pillars" presStyleCnt="0"/>
      <dgm:spPr/>
      <dgm:t>
        <a:bodyPr/>
        <a:lstStyle/>
        <a:p>
          <a:endParaRPr lang="ru-RU"/>
        </a:p>
      </dgm:t>
    </dgm:pt>
    <dgm:pt modelId="{9E8872E6-6C94-4B58-B2CC-0C05706E33B1}" type="pres">
      <dgm:prSet presAssocID="{76A5226D-5B42-4EB0-91DC-0798AF4DFEE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ACBB-4C2D-4E6A-A269-7003EB9021A2}" type="pres">
      <dgm:prSet presAssocID="{7D6B92E2-7960-43CF-8045-814938BB5F7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E2D0F-56E8-4F70-B8B7-CC587B068201}" type="pres">
      <dgm:prSet presAssocID="{E6318A89-67D6-4C85-9C1B-4CF26731E28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7CA36-8A89-42DD-BAE6-79F58C71201F}" type="pres">
      <dgm:prSet presAssocID="{481A3C0E-841B-486F-B8C9-2431420459F4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7A067-10BB-48A8-AC35-7AE5087363A5}" type="pres">
      <dgm:prSet presAssocID="{76A5226D-5B42-4EB0-91DC-0798AF4DFEE1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9EA5AFBC-ADE3-4BD0-B18A-6AFFD8A7B83D}" type="presOf" srcId="{481A3C0E-841B-486F-B8C9-2431420459F4}" destId="{64C7CA36-8A89-42DD-BAE6-79F58C71201F}" srcOrd="0" destOrd="0" presId="urn:microsoft.com/office/officeart/2005/8/layout/hList3"/>
    <dgm:cxn modelId="{E6736A1D-8EE9-4BCD-B267-C25BF0DFA07D}" type="presOf" srcId="{92BCC56C-685B-4444-B0BA-9B7E9B0E2B97}" destId="{9E8872E6-6C94-4B58-B2CC-0C05706E33B1}" srcOrd="0" destOrd="0" presId="urn:microsoft.com/office/officeart/2005/8/layout/hList3"/>
    <dgm:cxn modelId="{CBD4290B-7A48-4153-A07E-0545992AC9A4}" srcId="{76A5226D-5B42-4EB0-91DC-0798AF4DFEE1}" destId="{E6318A89-67D6-4C85-9C1B-4CF26731E28E}" srcOrd="2" destOrd="0" parTransId="{43E7D836-EBB4-4E20-8341-9E6398B85670}" sibTransId="{824C3D49-77D8-432D-833E-70A9159666E4}"/>
    <dgm:cxn modelId="{98451FB0-A241-4F91-9A95-CAA09E384083}" type="presOf" srcId="{7D6B92E2-7960-43CF-8045-814938BB5F71}" destId="{9CF6ACBB-4C2D-4E6A-A269-7003EB9021A2}" srcOrd="0" destOrd="0" presId="urn:microsoft.com/office/officeart/2005/8/layout/hList3"/>
    <dgm:cxn modelId="{EA8974F6-F433-4E69-8791-31DA660D307B}" type="presOf" srcId="{76A5226D-5B42-4EB0-91DC-0798AF4DFEE1}" destId="{E2E1D4EC-1CAC-4C75-9395-90F6E747E126}" srcOrd="0" destOrd="0" presId="urn:microsoft.com/office/officeart/2005/8/layout/hList3"/>
    <dgm:cxn modelId="{B629FD23-DA64-4AE1-8784-449D8E091516}" srcId="{76A5226D-5B42-4EB0-91DC-0798AF4DFEE1}" destId="{481A3C0E-841B-486F-B8C9-2431420459F4}" srcOrd="3" destOrd="0" parTransId="{E1ACAEDC-08BF-430E-83C1-E2D1310DC5FD}" sibTransId="{301DFE5E-EC36-40B5-861A-C855D7303B1C}"/>
    <dgm:cxn modelId="{17E20AC3-44AB-4F51-8BD4-B15DE1E8C267}" type="presOf" srcId="{68F036FE-C718-4D80-ACAE-2CB19C10E0F5}" destId="{905DDACE-9027-4F91-8101-02B579008EA5}" srcOrd="0" destOrd="0" presId="urn:microsoft.com/office/officeart/2005/8/layout/hList3"/>
    <dgm:cxn modelId="{238AFF17-3EEA-48DD-ABFC-1517ADAD11E5}" srcId="{76A5226D-5B42-4EB0-91DC-0798AF4DFEE1}" destId="{7D6B92E2-7960-43CF-8045-814938BB5F71}" srcOrd="1" destOrd="0" parTransId="{2BCCB69C-91F4-4F4C-BC00-585596310625}" sibTransId="{B1945E4C-0D0C-4587-ACBF-41E837B2F153}"/>
    <dgm:cxn modelId="{8EC7FD19-78F5-42E8-86C8-3B6F0C631338}" srcId="{68F036FE-C718-4D80-ACAE-2CB19C10E0F5}" destId="{76A5226D-5B42-4EB0-91DC-0798AF4DFEE1}" srcOrd="0" destOrd="0" parTransId="{781D5C20-AA47-4C9E-B9D8-780EB1987D0E}" sibTransId="{6459C74B-DF61-4B66-BE79-1E0DF98EC505}"/>
    <dgm:cxn modelId="{70A038EF-31B1-4B55-9FC8-ACCE75D64C12}" srcId="{76A5226D-5B42-4EB0-91DC-0798AF4DFEE1}" destId="{92BCC56C-685B-4444-B0BA-9B7E9B0E2B97}" srcOrd="0" destOrd="0" parTransId="{E9E4524A-EB0A-4FDB-A893-B0B81E3D57C7}" sibTransId="{47079FFB-F1E8-4BFB-B7E0-9AA88680AE9C}"/>
    <dgm:cxn modelId="{B5A6195F-B684-49A6-83CF-C6D4D446CD6B}" type="presOf" srcId="{E6318A89-67D6-4C85-9C1B-4CF26731E28E}" destId="{956E2D0F-56E8-4F70-B8B7-CC587B068201}" srcOrd="0" destOrd="0" presId="urn:microsoft.com/office/officeart/2005/8/layout/hList3"/>
    <dgm:cxn modelId="{9AD455F0-CA6A-49AC-B99C-7C9C928042B5}" type="presParOf" srcId="{905DDACE-9027-4F91-8101-02B579008EA5}" destId="{E2E1D4EC-1CAC-4C75-9395-90F6E747E126}" srcOrd="0" destOrd="0" presId="urn:microsoft.com/office/officeart/2005/8/layout/hList3"/>
    <dgm:cxn modelId="{8544E442-697D-4253-8967-CEFB4F4EB6DE}" type="presParOf" srcId="{905DDACE-9027-4F91-8101-02B579008EA5}" destId="{B1B560A6-1CF6-462F-A02C-825B3EE54CF1}" srcOrd="1" destOrd="0" presId="urn:microsoft.com/office/officeart/2005/8/layout/hList3"/>
    <dgm:cxn modelId="{50FA30D2-B561-4002-A960-CBADCF3CEF6A}" type="presParOf" srcId="{B1B560A6-1CF6-462F-A02C-825B3EE54CF1}" destId="{9E8872E6-6C94-4B58-B2CC-0C05706E33B1}" srcOrd="0" destOrd="0" presId="urn:microsoft.com/office/officeart/2005/8/layout/hList3"/>
    <dgm:cxn modelId="{2BDB2B47-A808-4611-B463-663CF9ED48B0}" type="presParOf" srcId="{B1B560A6-1CF6-462F-A02C-825B3EE54CF1}" destId="{9CF6ACBB-4C2D-4E6A-A269-7003EB9021A2}" srcOrd="1" destOrd="0" presId="urn:microsoft.com/office/officeart/2005/8/layout/hList3"/>
    <dgm:cxn modelId="{87A6AFA7-4E82-4EC4-8F86-9125CF5A0293}" type="presParOf" srcId="{B1B560A6-1CF6-462F-A02C-825B3EE54CF1}" destId="{956E2D0F-56E8-4F70-B8B7-CC587B068201}" srcOrd="2" destOrd="0" presId="urn:microsoft.com/office/officeart/2005/8/layout/hList3"/>
    <dgm:cxn modelId="{E9DB8F57-76C7-4B38-B4B2-7F7F5E6BED98}" type="presParOf" srcId="{B1B560A6-1CF6-462F-A02C-825B3EE54CF1}" destId="{64C7CA36-8A89-42DD-BAE6-79F58C71201F}" srcOrd="3" destOrd="0" presId="urn:microsoft.com/office/officeart/2005/8/layout/hList3"/>
    <dgm:cxn modelId="{DB168DE7-11E8-4C98-BD20-EFD7462257DB}" type="presParOf" srcId="{905DDACE-9027-4F91-8101-02B579008EA5}" destId="{65E7A067-10BB-48A8-AC35-7AE5087363A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9358E8-3245-48AD-9611-6EF3DCC4F90A}" type="doc">
      <dgm:prSet loTypeId="urn:microsoft.com/office/officeart/2008/layout/PictureAccen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C2FFE07-A097-42C9-B78E-F6E1C1D7DE4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Формирование аналитических способностей обучающихся в процессе изучения истории </a:t>
          </a:r>
          <a:endParaRPr lang="ru-RU" sz="32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3E754E60-EF94-443A-B1C2-615E8F1B90FF}" type="parTrans" cxnId="{6A14B4B0-96D9-4262-A2BD-4D620871C4F3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4F1DAB78-1CDF-4846-BE21-B4ECDD0D333D}" type="sibTrans" cxnId="{6A14B4B0-96D9-4262-A2BD-4D620871C4F3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423FA3C3-ED7A-4CF9-A5DC-61E71B6DDF7D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Выбрать педагогическую технологию, </a:t>
          </a:r>
          <a:br>
            <a:rPr lang="ru-RU" sz="19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влияющую  на развитие аналитических способностей. </a:t>
          </a:r>
          <a:endParaRPr lang="ru-RU" sz="19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0AB4BC5C-FE00-49D5-93D7-2C69ED3B4AA1}" type="parTrans" cxnId="{05D8411D-C0E2-4599-85C9-732BA87C1F9F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2D158799-F603-4F10-9FBA-548AF2BA0372}" type="sibTrans" cxnId="{05D8411D-C0E2-4599-85C9-732BA87C1F9F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FD5044BC-0183-4EB7-8EAE-82AF0A12A34D}">
      <dgm:prSet phldrT="[Текст]" custT="1"/>
      <dgm:spPr/>
      <dgm:t>
        <a:bodyPr/>
        <a:lstStyle/>
        <a:p>
          <a:r>
            <a:rPr lang="ru-RU" sz="1900" b="1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Развивать аналитические способности у учащихся посредством применения на уроках истории, </a:t>
          </a:r>
          <a:br>
            <a:rPr lang="ru-RU" sz="1900" b="1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900" b="1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а также в рамках элективного курса ТРКМ.</a:t>
          </a:r>
          <a:endParaRPr lang="ru-RU" sz="19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5DB8180A-EE03-438A-956E-8388C2218608}" type="parTrans" cxnId="{ECB8AB68-F2DA-458F-B49D-A67DB60734DD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13E60E09-88B0-4E7F-BEC0-AF8CD061598E}" type="sibTrans" cxnId="{ECB8AB68-F2DA-458F-B49D-A67DB60734DD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57CB5B44-1224-4A97-865C-CCE0FBF6656F}">
      <dgm:prSet custT="1"/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Создать кейс приёмов и методов, основанных на ТРКМ и адаптированных психологических тренингов и упражнений,  способствующих формированию аналитических способностей.</a:t>
          </a:r>
          <a:endParaRPr lang="ru-RU" sz="19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B6D6BF68-7D58-4FA0-B7C5-AE1DCE87FE2B}" type="parTrans" cxnId="{8D1EFAAD-0AC7-4107-A7CA-21CCFAF2E185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766B4982-8FCE-4EF7-964B-2189402E0BED}" type="sibTrans" cxnId="{8D1EFAAD-0AC7-4107-A7CA-21CCFAF2E185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7D3EBC12-EC17-4B27-879B-15F7CBA76EE6}">
      <dgm:prSet custT="1"/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Разработать программу элективного курса "В поиске истины", направленную на сопоставление </a:t>
          </a:r>
          <a:br>
            <a:rPr lang="ru-RU" sz="19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разных исторических источников.</a:t>
          </a:r>
          <a:endParaRPr lang="ru-RU" sz="1900" b="1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DA666AAE-5546-45CF-9033-DDA20F8BA83A}" type="parTrans" cxnId="{E2D17A51-9490-42A6-B211-2D7F2C6BDBF0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E2C87F3F-016B-42B3-B08A-EBF840F49134}" type="sibTrans" cxnId="{E2D17A51-9490-42A6-B211-2D7F2C6BDBF0}">
      <dgm:prSet/>
      <dgm:spPr/>
      <dgm:t>
        <a:bodyPr/>
        <a:lstStyle/>
        <a:p>
          <a:endParaRPr lang="ru-RU" sz="2000" b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D6AA305A-C4C5-4530-B313-75C68BA9DB54}" type="pres">
      <dgm:prSet presAssocID="{1F9358E8-3245-48AD-9611-6EF3DCC4F90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71D33C-28A8-436F-9CF3-57B0D61EF035}" type="pres">
      <dgm:prSet presAssocID="{9C2FFE07-A097-42C9-B78E-F6E1C1D7DE49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A733179-CC73-43B7-A83D-3F4ED86246A7}" type="pres">
      <dgm:prSet presAssocID="{9C2FFE07-A097-42C9-B78E-F6E1C1D7DE49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8FA86DA2-2A5E-4485-B699-33C6F647C491}" type="pres">
      <dgm:prSet presAssocID="{9C2FFE07-A097-42C9-B78E-F6E1C1D7DE4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431BC2F-B935-4EC4-A6D9-B3ED842B2292}" type="pres">
      <dgm:prSet presAssocID="{9C2FFE07-A097-42C9-B78E-F6E1C1D7DE49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FC820A8-F83A-42B4-A352-3B9B1F0CB00D}" type="pres">
      <dgm:prSet presAssocID="{423FA3C3-ED7A-4CF9-A5DC-61E71B6DDF7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F9E3268-3885-40A4-8C6D-91F2D6EB5844}" type="pres">
      <dgm:prSet presAssocID="{423FA3C3-ED7A-4CF9-A5DC-61E71B6DDF7D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070E35EE-D029-4E68-BDD7-9DEB78D5F746}" type="pres">
      <dgm:prSet presAssocID="{423FA3C3-ED7A-4CF9-A5DC-61E71B6DDF7D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26915-1DFE-4FF2-BDBD-408D912FBEF3}" type="pres">
      <dgm:prSet presAssocID="{57CB5B44-1224-4A97-865C-CCE0FBF6656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42300FA-BEB8-4100-BF08-D212BB9FD34D}" type="pres">
      <dgm:prSet presAssocID="{57CB5B44-1224-4A97-865C-CCE0FBF6656F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CF7ED71C-4355-4ED3-85ED-19495A54E960}" type="pres">
      <dgm:prSet presAssocID="{57CB5B44-1224-4A97-865C-CCE0FBF6656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9AC6-DCBF-4AC9-95B3-D885BF28B283}" type="pres">
      <dgm:prSet presAssocID="{7D3EBC12-EC17-4B27-879B-15F7CBA76EE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82EC0C5-ABE2-4B53-B3D1-9F03853A80B0}" type="pres">
      <dgm:prSet presAssocID="{7D3EBC12-EC17-4B27-879B-15F7CBA76EE6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84D39472-B1E6-4F39-B028-4CD72B93C9AE}" type="pres">
      <dgm:prSet presAssocID="{7D3EBC12-EC17-4B27-879B-15F7CBA76EE6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90095-9569-40C3-9825-C8585888BA2D}" type="pres">
      <dgm:prSet presAssocID="{FD5044BC-0183-4EB7-8EAE-82AF0A12A3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1C67D9B-2E51-410E-A343-2625D15C93E2}" type="pres">
      <dgm:prSet presAssocID="{FD5044BC-0183-4EB7-8EAE-82AF0A12A34D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9D7BEEAB-4EAC-4148-879D-DFA999A0C5D6}" type="pres">
      <dgm:prSet presAssocID="{FD5044BC-0183-4EB7-8EAE-82AF0A12A34D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5597A-F3C6-4F7F-B3DB-97BC2195A421}" type="presOf" srcId="{7D3EBC12-EC17-4B27-879B-15F7CBA76EE6}" destId="{84D39472-B1E6-4F39-B028-4CD72B93C9AE}" srcOrd="0" destOrd="0" presId="urn:microsoft.com/office/officeart/2008/layout/PictureAccentList"/>
    <dgm:cxn modelId="{ECB8AB68-F2DA-458F-B49D-A67DB60734DD}" srcId="{9C2FFE07-A097-42C9-B78E-F6E1C1D7DE49}" destId="{FD5044BC-0183-4EB7-8EAE-82AF0A12A34D}" srcOrd="3" destOrd="0" parTransId="{5DB8180A-EE03-438A-956E-8388C2218608}" sibTransId="{13E60E09-88B0-4E7F-BEC0-AF8CD061598E}"/>
    <dgm:cxn modelId="{93826394-B7CA-4615-AF6A-A0E2DE2221E2}" type="presOf" srcId="{57CB5B44-1224-4A97-865C-CCE0FBF6656F}" destId="{CF7ED71C-4355-4ED3-85ED-19495A54E960}" srcOrd="0" destOrd="0" presId="urn:microsoft.com/office/officeart/2008/layout/PictureAccentList"/>
    <dgm:cxn modelId="{325C7619-AC64-4167-ADFF-7DD52129FADF}" type="presOf" srcId="{1F9358E8-3245-48AD-9611-6EF3DCC4F90A}" destId="{D6AA305A-C4C5-4530-B313-75C68BA9DB54}" srcOrd="0" destOrd="0" presId="urn:microsoft.com/office/officeart/2008/layout/PictureAccentList"/>
    <dgm:cxn modelId="{05D8411D-C0E2-4599-85C9-732BA87C1F9F}" srcId="{9C2FFE07-A097-42C9-B78E-F6E1C1D7DE49}" destId="{423FA3C3-ED7A-4CF9-A5DC-61E71B6DDF7D}" srcOrd="0" destOrd="0" parTransId="{0AB4BC5C-FE00-49D5-93D7-2C69ED3B4AA1}" sibTransId="{2D158799-F603-4F10-9FBA-548AF2BA0372}"/>
    <dgm:cxn modelId="{6A14B4B0-96D9-4262-A2BD-4D620871C4F3}" srcId="{1F9358E8-3245-48AD-9611-6EF3DCC4F90A}" destId="{9C2FFE07-A097-42C9-B78E-F6E1C1D7DE49}" srcOrd="0" destOrd="0" parTransId="{3E754E60-EF94-443A-B1C2-615E8F1B90FF}" sibTransId="{4F1DAB78-1CDF-4846-BE21-B4ECDD0D333D}"/>
    <dgm:cxn modelId="{29063E42-C7EE-4B8D-A8E6-7C3CC54A39A4}" type="presOf" srcId="{9C2FFE07-A097-42C9-B78E-F6E1C1D7DE49}" destId="{8FA86DA2-2A5E-4485-B699-33C6F647C491}" srcOrd="0" destOrd="0" presId="urn:microsoft.com/office/officeart/2008/layout/PictureAccentList"/>
    <dgm:cxn modelId="{8D1EFAAD-0AC7-4107-A7CA-21CCFAF2E185}" srcId="{9C2FFE07-A097-42C9-B78E-F6E1C1D7DE49}" destId="{57CB5B44-1224-4A97-865C-CCE0FBF6656F}" srcOrd="1" destOrd="0" parTransId="{B6D6BF68-7D58-4FA0-B7C5-AE1DCE87FE2B}" sibTransId="{766B4982-8FCE-4EF7-964B-2189402E0BED}"/>
    <dgm:cxn modelId="{E2D17A51-9490-42A6-B211-2D7F2C6BDBF0}" srcId="{9C2FFE07-A097-42C9-B78E-F6E1C1D7DE49}" destId="{7D3EBC12-EC17-4B27-879B-15F7CBA76EE6}" srcOrd="2" destOrd="0" parTransId="{DA666AAE-5546-45CF-9033-DDA20F8BA83A}" sibTransId="{E2C87F3F-016B-42B3-B08A-EBF840F49134}"/>
    <dgm:cxn modelId="{B67FB805-2D0E-49AC-B585-0D047FCEBE9E}" type="presOf" srcId="{423FA3C3-ED7A-4CF9-A5DC-61E71B6DDF7D}" destId="{070E35EE-D029-4E68-BDD7-9DEB78D5F746}" srcOrd="0" destOrd="0" presId="urn:microsoft.com/office/officeart/2008/layout/PictureAccentList"/>
    <dgm:cxn modelId="{96270CDB-F9DE-47DB-A4BE-91AABFA3E331}" type="presOf" srcId="{FD5044BC-0183-4EB7-8EAE-82AF0A12A34D}" destId="{9D7BEEAB-4EAC-4148-879D-DFA999A0C5D6}" srcOrd="0" destOrd="0" presId="urn:microsoft.com/office/officeart/2008/layout/PictureAccentList"/>
    <dgm:cxn modelId="{A0383FF1-5647-4730-B688-D90EE1D25FC0}" type="presParOf" srcId="{D6AA305A-C4C5-4530-B313-75C68BA9DB54}" destId="{6171D33C-28A8-436F-9CF3-57B0D61EF035}" srcOrd="0" destOrd="0" presId="urn:microsoft.com/office/officeart/2008/layout/PictureAccentList"/>
    <dgm:cxn modelId="{BD34E5F8-5260-427D-88CE-2D2944061662}" type="presParOf" srcId="{6171D33C-28A8-436F-9CF3-57B0D61EF035}" destId="{5A733179-CC73-43B7-A83D-3F4ED86246A7}" srcOrd="0" destOrd="0" presId="urn:microsoft.com/office/officeart/2008/layout/PictureAccentList"/>
    <dgm:cxn modelId="{8C15E071-49EA-4915-AC76-6F3FECAD50BD}" type="presParOf" srcId="{5A733179-CC73-43B7-A83D-3F4ED86246A7}" destId="{8FA86DA2-2A5E-4485-B699-33C6F647C491}" srcOrd="0" destOrd="0" presId="urn:microsoft.com/office/officeart/2008/layout/PictureAccentList"/>
    <dgm:cxn modelId="{0C760D95-BEDA-46BA-97B2-F802DCED4491}" type="presParOf" srcId="{6171D33C-28A8-436F-9CF3-57B0D61EF035}" destId="{F431BC2F-B935-4EC4-A6D9-B3ED842B2292}" srcOrd="1" destOrd="0" presId="urn:microsoft.com/office/officeart/2008/layout/PictureAccentList"/>
    <dgm:cxn modelId="{F34ADF74-FB46-4184-B01A-022A3CE32ACD}" type="presParOf" srcId="{F431BC2F-B935-4EC4-A6D9-B3ED842B2292}" destId="{1FC820A8-F83A-42B4-A352-3B9B1F0CB00D}" srcOrd="0" destOrd="0" presId="urn:microsoft.com/office/officeart/2008/layout/PictureAccentList"/>
    <dgm:cxn modelId="{F2F84DED-64CC-4FAE-90DD-C6EFE181FACF}" type="presParOf" srcId="{1FC820A8-F83A-42B4-A352-3B9B1F0CB00D}" destId="{EF9E3268-3885-40A4-8C6D-91F2D6EB5844}" srcOrd="0" destOrd="0" presId="urn:microsoft.com/office/officeart/2008/layout/PictureAccentList"/>
    <dgm:cxn modelId="{5F52B46E-7375-4E04-A993-C61092594634}" type="presParOf" srcId="{1FC820A8-F83A-42B4-A352-3B9B1F0CB00D}" destId="{070E35EE-D029-4E68-BDD7-9DEB78D5F746}" srcOrd="1" destOrd="0" presId="urn:microsoft.com/office/officeart/2008/layout/PictureAccentList"/>
    <dgm:cxn modelId="{4AE9BEAE-C82F-4FBC-96B3-D8B58C6168E1}" type="presParOf" srcId="{F431BC2F-B935-4EC4-A6D9-B3ED842B2292}" destId="{29F26915-1DFE-4FF2-BDBD-408D912FBEF3}" srcOrd="1" destOrd="0" presId="urn:microsoft.com/office/officeart/2008/layout/PictureAccentList"/>
    <dgm:cxn modelId="{EBF5BE94-BD8E-404D-8776-EAAF460225D9}" type="presParOf" srcId="{29F26915-1DFE-4FF2-BDBD-408D912FBEF3}" destId="{042300FA-BEB8-4100-BF08-D212BB9FD34D}" srcOrd="0" destOrd="0" presId="urn:microsoft.com/office/officeart/2008/layout/PictureAccentList"/>
    <dgm:cxn modelId="{43348017-ECA7-4DFE-B631-3E73149E92AD}" type="presParOf" srcId="{29F26915-1DFE-4FF2-BDBD-408D912FBEF3}" destId="{CF7ED71C-4355-4ED3-85ED-19495A54E960}" srcOrd="1" destOrd="0" presId="urn:microsoft.com/office/officeart/2008/layout/PictureAccentList"/>
    <dgm:cxn modelId="{9319FC73-BE07-40D7-85EC-AF98F602BF67}" type="presParOf" srcId="{F431BC2F-B935-4EC4-A6D9-B3ED842B2292}" destId="{030E9AC6-DCBF-4AC9-95B3-D885BF28B283}" srcOrd="2" destOrd="0" presId="urn:microsoft.com/office/officeart/2008/layout/PictureAccentList"/>
    <dgm:cxn modelId="{D9BF491F-9D6C-4594-A58F-C825D24B2AD8}" type="presParOf" srcId="{030E9AC6-DCBF-4AC9-95B3-D885BF28B283}" destId="{382EC0C5-ABE2-4B53-B3D1-9F03853A80B0}" srcOrd="0" destOrd="0" presId="urn:microsoft.com/office/officeart/2008/layout/PictureAccentList"/>
    <dgm:cxn modelId="{206AF513-CBEB-477D-968B-B6268FB14FB4}" type="presParOf" srcId="{030E9AC6-DCBF-4AC9-95B3-D885BF28B283}" destId="{84D39472-B1E6-4F39-B028-4CD72B93C9AE}" srcOrd="1" destOrd="0" presId="urn:microsoft.com/office/officeart/2008/layout/PictureAccentList"/>
    <dgm:cxn modelId="{B0DCF7AE-011E-4133-A317-9DBDC3EFDA65}" type="presParOf" srcId="{F431BC2F-B935-4EC4-A6D9-B3ED842B2292}" destId="{34B90095-9569-40C3-9825-C8585888BA2D}" srcOrd="3" destOrd="0" presId="urn:microsoft.com/office/officeart/2008/layout/PictureAccentList"/>
    <dgm:cxn modelId="{F5D154AC-94E6-4D7C-AC37-F67BF668956D}" type="presParOf" srcId="{34B90095-9569-40C3-9825-C8585888BA2D}" destId="{E1C67D9B-2E51-410E-A343-2625D15C93E2}" srcOrd="0" destOrd="0" presId="urn:microsoft.com/office/officeart/2008/layout/PictureAccentList"/>
    <dgm:cxn modelId="{F64AB7C7-CD23-4E4C-9E3E-E053391178CC}" type="presParOf" srcId="{34B90095-9569-40C3-9825-C8585888BA2D}" destId="{9D7BEEAB-4EAC-4148-879D-DFA999A0C5D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25682-68ED-4605-BB0A-9D1AFA5B39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4055CC6-2286-4943-863B-96C4722D2B4F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не приучены к самостоятельности</a:t>
          </a:r>
          <a:endParaRPr lang="ru-RU" dirty="0">
            <a:latin typeface="Garamond" panose="02020404030301010803" pitchFamily="18" charset="0"/>
          </a:endParaRPr>
        </a:p>
      </dgm:t>
    </dgm:pt>
    <dgm:pt modelId="{0EFB10F4-78FE-4B75-8054-35871576A4BB}" type="parTrans" cxnId="{9529F6BC-8744-4A4F-974F-192E43EE9D0C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9B202AF3-8D13-48E6-9E2C-A21A5EF0A6E9}" type="sibTrans" cxnId="{9529F6BC-8744-4A4F-974F-192E43EE9D0C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1DF1FCAB-3BFB-4C89-B45E-D6146C88645B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стремятся к быстрому результату</a:t>
          </a:r>
          <a:endParaRPr lang="ru-RU" dirty="0">
            <a:latin typeface="Garamond" panose="02020404030301010803" pitchFamily="18" charset="0"/>
          </a:endParaRPr>
        </a:p>
      </dgm:t>
    </dgm:pt>
    <dgm:pt modelId="{6233A014-871F-4908-8173-9CAB745AB748}" type="parTrans" cxnId="{FED9F91F-CE6C-4A7B-9E28-B51D99CD808D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A481E63B-C757-4EBF-B471-F2FD90B907AE}" type="sibTrans" cxnId="{FED9F91F-CE6C-4A7B-9E28-B51D99CD808D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B43D0753-6589-454B-8934-57CD23902EDA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заранее уверены в собственной ценности</a:t>
          </a:r>
          <a:endParaRPr lang="ru-RU" dirty="0">
            <a:latin typeface="Garamond" panose="02020404030301010803" pitchFamily="18" charset="0"/>
          </a:endParaRPr>
        </a:p>
      </dgm:t>
    </dgm:pt>
    <dgm:pt modelId="{1B82FA9C-0708-4BE1-AB23-76DA2EBADDFC}" type="parTrans" cxnId="{DD7B8DB4-EE7E-4D8C-8286-FCC01F78874E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C3040003-D8C5-408E-8377-E7F72E648F23}" type="sibTrans" cxnId="{DD7B8DB4-EE7E-4D8C-8286-FCC01F78874E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14171014-F42F-48CE-BDDE-375CB5CC7E8D}">
      <dgm:prSet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хотят получать, а не отдавать</a:t>
          </a:r>
          <a:endParaRPr lang="ru-RU" dirty="0">
            <a:latin typeface="Garamond" panose="02020404030301010803" pitchFamily="18" charset="0"/>
          </a:endParaRPr>
        </a:p>
      </dgm:t>
    </dgm:pt>
    <dgm:pt modelId="{629B383C-C231-4CE1-AE4C-C7AF01011282}" type="parTrans" cxnId="{727C84A8-7210-4BA8-AD89-DA56A682A2A1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8020F2B2-F2DF-49E6-8837-606BD3774E58}" type="sibTrans" cxnId="{727C84A8-7210-4BA8-AD89-DA56A682A2A1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E9C72F51-704F-4F0D-BF5C-0049B5883F4D}">
      <dgm:prSet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любят получать образование, но не любят учиться</a:t>
          </a:r>
          <a:endParaRPr lang="ru-RU" dirty="0">
            <a:latin typeface="Garamond" panose="02020404030301010803" pitchFamily="18" charset="0"/>
          </a:endParaRPr>
        </a:p>
      </dgm:t>
    </dgm:pt>
    <dgm:pt modelId="{55C49729-4100-441E-92C8-87001D24BCC3}" type="parTrans" cxnId="{985E8660-97F7-4507-A4EE-BCAC826FF4BB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58090F28-D8CC-40A5-9C45-76008A333DE1}" type="sibTrans" cxnId="{985E8660-97F7-4507-A4EE-BCAC826FF4BB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26B19556-B7DA-41E7-9C6C-ACECA5D58275}">
      <dgm:prSet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много бессистемно читают</a:t>
          </a:r>
          <a:endParaRPr lang="ru-RU" dirty="0">
            <a:latin typeface="Garamond" panose="02020404030301010803" pitchFamily="18" charset="0"/>
          </a:endParaRPr>
        </a:p>
      </dgm:t>
    </dgm:pt>
    <dgm:pt modelId="{366762B0-B4A8-42B0-BF71-F87D16E76D6E}" type="parTrans" cxnId="{B22F1895-320C-4262-9A28-24814C3039C6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3BE9CA82-B364-4FA3-B993-1BEEE83560EF}" type="sibTrans" cxnId="{B22F1895-320C-4262-9A28-24814C3039C6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4209A254-BB30-4364-A640-4C24904E3A80}" type="pres">
      <dgm:prSet presAssocID="{43925682-68ED-4605-BB0A-9D1AFA5B39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44CDC3-69BF-4872-BA3E-F737BCFFA981}" type="pres">
      <dgm:prSet presAssocID="{43925682-68ED-4605-BB0A-9D1AFA5B3950}" presName="Name1" presStyleCnt="0"/>
      <dgm:spPr/>
    </dgm:pt>
    <dgm:pt modelId="{55B521FF-AD08-452B-88FC-BA467DA4D7D9}" type="pres">
      <dgm:prSet presAssocID="{43925682-68ED-4605-BB0A-9D1AFA5B3950}" presName="cycle" presStyleCnt="0"/>
      <dgm:spPr/>
    </dgm:pt>
    <dgm:pt modelId="{CD52CC5A-B00C-46C7-8E16-C7CED87878F1}" type="pres">
      <dgm:prSet presAssocID="{43925682-68ED-4605-BB0A-9D1AFA5B3950}" presName="srcNode" presStyleLbl="node1" presStyleIdx="0" presStyleCnt="6"/>
      <dgm:spPr/>
    </dgm:pt>
    <dgm:pt modelId="{A72595C3-BF12-4CC9-A5BE-BB09F2D3B753}" type="pres">
      <dgm:prSet presAssocID="{43925682-68ED-4605-BB0A-9D1AFA5B3950}" presName="conn" presStyleLbl="parChTrans1D2" presStyleIdx="0" presStyleCnt="1"/>
      <dgm:spPr/>
      <dgm:t>
        <a:bodyPr/>
        <a:lstStyle/>
        <a:p>
          <a:endParaRPr lang="ru-RU"/>
        </a:p>
      </dgm:t>
    </dgm:pt>
    <dgm:pt modelId="{273EF235-5DA6-4D87-BDCF-C9FB7F9DA311}" type="pres">
      <dgm:prSet presAssocID="{43925682-68ED-4605-BB0A-9D1AFA5B3950}" presName="extraNode" presStyleLbl="node1" presStyleIdx="0" presStyleCnt="6"/>
      <dgm:spPr/>
    </dgm:pt>
    <dgm:pt modelId="{9D0505E8-86F5-496E-8356-0B6D49F94761}" type="pres">
      <dgm:prSet presAssocID="{43925682-68ED-4605-BB0A-9D1AFA5B3950}" presName="dstNode" presStyleLbl="node1" presStyleIdx="0" presStyleCnt="6"/>
      <dgm:spPr/>
    </dgm:pt>
    <dgm:pt modelId="{806E1673-938F-49A6-8847-F3E85608792F}" type="pres">
      <dgm:prSet presAssocID="{04055CC6-2286-4943-863B-96C4722D2B4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44D7A-A461-4FA7-B8AC-128ED3826920}" type="pres">
      <dgm:prSet presAssocID="{04055CC6-2286-4943-863B-96C4722D2B4F}" presName="accent_1" presStyleCnt="0"/>
      <dgm:spPr/>
    </dgm:pt>
    <dgm:pt modelId="{30A7745F-7019-43B4-B1A4-C36455CE8425}" type="pres">
      <dgm:prSet presAssocID="{04055CC6-2286-4943-863B-96C4722D2B4F}" presName="accentRepeatNode" presStyleLbl="solidFgAcc1" presStyleIdx="0" presStyleCnt="6"/>
      <dgm:spPr/>
    </dgm:pt>
    <dgm:pt modelId="{0D2F3E59-9A81-4335-B348-55EEDDAD728B}" type="pres">
      <dgm:prSet presAssocID="{14171014-F42F-48CE-BDDE-375CB5CC7E8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5BBF2-A6DD-4F5F-B155-5CDB7686BF7A}" type="pres">
      <dgm:prSet presAssocID="{14171014-F42F-48CE-BDDE-375CB5CC7E8D}" presName="accent_2" presStyleCnt="0"/>
      <dgm:spPr/>
    </dgm:pt>
    <dgm:pt modelId="{3E755DF8-0473-4A15-BD0D-CAB9B92E2040}" type="pres">
      <dgm:prSet presAssocID="{14171014-F42F-48CE-BDDE-375CB5CC7E8D}" presName="accentRepeatNode" presStyleLbl="solidFgAcc1" presStyleIdx="1" presStyleCnt="6"/>
      <dgm:spPr/>
    </dgm:pt>
    <dgm:pt modelId="{F662AF86-C0B1-491E-BB2D-FCC4F231C9FF}" type="pres">
      <dgm:prSet presAssocID="{E9C72F51-704F-4F0D-BF5C-0049B5883F4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23076-B05B-4C24-939F-E600423D72C9}" type="pres">
      <dgm:prSet presAssocID="{E9C72F51-704F-4F0D-BF5C-0049B5883F4D}" presName="accent_3" presStyleCnt="0"/>
      <dgm:spPr/>
    </dgm:pt>
    <dgm:pt modelId="{84FF668F-F5EA-4411-A59C-D444D81E85E2}" type="pres">
      <dgm:prSet presAssocID="{E9C72F51-704F-4F0D-BF5C-0049B5883F4D}" presName="accentRepeatNode" presStyleLbl="solidFgAcc1" presStyleIdx="2" presStyleCnt="6"/>
      <dgm:spPr/>
    </dgm:pt>
    <dgm:pt modelId="{5F272E1B-12DE-48AB-91BC-D0A0BC9798AE}" type="pres">
      <dgm:prSet presAssocID="{26B19556-B7DA-41E7-9C6C-ACECA5D5827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1E2E4-C417-45AB-BDC7-7ADB71D109DE}" type="pres">
      <dgm:prSet presAssocID="{26B19556-B7DA-41E7-9C6C-ACECA5D58275}" presName="accent_4" presStyleCnt="0"/>
      <dgm:spPr/>
    </dgm:pt>
    <dgm:pt modelId="{286A2CA6-D3E2-4B1B-8A59-95A700499D56}" type="pres">
      <dgm:prSet presAssocID="{26B19556-B7DA-41E7-9C6C-ACECA5D58275}" presName="accentRepeatNode" presStyleLbl="solidFgAcc1" presStyleIdx="3" presStyleCnt="6"/>
      <dgm:spPr/>
    </dgm:pt>
    <dgm:pt modelId="{D7FC5591-607E-47AF-B0CB-324A694E1D20}" type="pres">
      <dgm:prSet presAssocID="{1DF1FCAB-3BFB-4C89-B45E-D6146C88645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77048-AC4C-4D73-A1A6-F2AE5A60A3EB}" type="pres">
      <dgm:prSet presAssocID="{1DF1FCAB-3BFB-4C89-B45E-D6146C88645B}" presName="accent_5" presStyleCnt="0"/>
      <dgm:spPr/>
    </dgm:pt>
    <dgm:pt modelId="{E8F9AF83-BBA7-4E08-9711-3A2DC6BF8E05}" type="pres">
      <dgm:prSet presAssocID="{1DF1FCAB-3BFB-4C89-B45E-D6146C88645B}" presName="accentRepeatNode" presStyleLbl="solidFgAcc1" presStyleIdx="4" presStyleCnt="6"/>
      <dgm:spPr/>
    </dgm:pt>
    <dgm:pt modelId="{128F9E16-B2D6-464C-B862-1303701419D0}" type="pres">
      <dgm:prSet presAssocID="{B43D0753-6589-454B-8934-57CD23902ED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2294-4852-42FF-BC97-3C3FA95EFD41}" type="pres">
      <dgm:prSet presAssocID="{B43D0753-6589-454B-8934-57CD23902EDA}" presName="accent_6" presStyleCnt="0"/>
      <dgm:spPr/>
    </dgm:pt>
    <dgm:pt modelId="{A8CDE9AC-29B7-4CFB-AF8F-829857F93085}" type="pres">
      <dgm:prSet presAssocID="{B43D0753-6589-454B-8934-57CD23902EDA}" presName="accentRepeatNode" presStyleLbl="solidFgAcc1" presStyleIdx="5" presStyleCnt="6"/>
      <dgm:spPr>
        <a:effectLst/>
      </dgm:spPr>
      <dgm:t>
        <a:bodyPr/>
        <a:lstStyle/>
        <a:p>
          <a:endParaRPr lang="ru-RU"/>
        </a:p>
      </dgm:t>
    </dgm:pt>
  </dgm:ptLst>
  <dgm:cxnLst>
    <dgm:cxn modelId="{73767D74-3AC4-43A5-980B-BB3808322E2F}" type="presOf" srcId="{43925682-68ED-4605-BB0A-9D1AFA5B3950}" destId="{4209A254-BB30-4364-A640-4C24904E3A80}" srcOrd="0" destOrd="0" presId="urn:microsoft.com/office/officeart/2008/layout/VerticalCurvedList"/>
    <dgm:cxn modelId="{0E86E762-0067-4ACF-9C49-5D869CF5126B}" type="presOf" srcId="{B43D0753-6589-454B-8934-57CD23902EDA}" destId="{128F9E16-B2D6-464C-B862-1303701419D0}" srcOrd="0" destOrd="0" presId="urn:microsoft.com/office/officeart/2008/layout/VerticalCurvedList"/>
    <dgm:cxn modelId="{DD7B8DB4-EE7E-4D8C-8286-FCC01F78874E}" srcId="{43925682-68ED-4605-BB0A-9D1AFA5B3950}" destId="{B43D0753-6589-454B-8934-57CD23902EDA}" srcOrd="5" destOrd="0" parTransId="{1B82FA9C-0708-4BE1-AB23-76DA2EBADDFC}" sibTransId="{C3040003-D8C5-408E-8377-E7F72E648F23}"/>
    <dgm:cxn modelId="{3F5505F6-5226-427D-BA10-3CAFFEE75B14}" type="presOf" srcId="{1DF1FCAB-3BFB-4C89-B45E-D6146C88645B}" destId="{D7FC5591-607E-47AF-B0CB-324A694E1D20}" srcOrd="0" destOrd="0" presId="urn:microsoft.com/office/officeart/2008/layout/VerticalCurvedList"/>
    <dgm:cxn modelId="{727C84A8-7210-4BA8-AD89-DA56A682A2A1}" srcId="{43925682-68ED-4605-BB0A-9D1AFA5B3950}" destId="{14171014-F42F-48CE-BDDE-375CB5CC7E8D}" srcOrd="1" destOrd="0" parTransId="{629B383C-C231-4CE1-AE4C-C7AF01011282}" sibTransId="{8020F2B2-F2DF-49E6-8837-606BD3774E58}"/>
    <dgm:cxn modelId="{FACC0D01-0377-4C4A-8BC2-61E3197E90B2}" type="presOf" srcId="{14171014-F42F-48CE-BDDE-375CB5CC7E8D}" destId="{0D2F3E59-9A81-4335-B348-55EEDDAD728B}" srcOrd="0" destOrd="0" presId="urn:microsoft.com/office/officeart/2008/layout/VerticalCurvedList"/>
    <dgm:cxn modelId="{B22F1895-320C-4262-9A28-24814C3039C6}" srcId="{43925682-68ED-4605-BB0A-9D1AFA5B3950}" destId="{26B19556-B7DA-41E7-9C6C-ACECA5D58275}" srcOrd="3" destOrd="0" parTransId="{366762B0-B4A8-42B0-BF71-F87D16E76D6E}" sibTransId="{3BE9CA82-B364-4FA3-B993-1BEEE83560EF}"/>
    <dgm:cxn modelId="{985E8660-97F7-4507-A4EE-BCAC826FF4BB}" srcId="{43925682-68ED-4605-BB0A-9D1AFA5B3950}" destId="{E9C72F51-704F-4F0D-BF5C-0049B5883F4D}" srcOrd="2" destOrd="0" parTransId="{55C49729-4100-441E-92C8-87001D24BCC3}" sibTransId="{58090F28-D8CC-40A5-9C45-76008A333DE1}"/>
    <dgm:cxn modelId="{2B205392-093E-4341-AD16-252431600563}" type="presOf" srcId="{04055CC6-2286-4943-863B-96C4722D2B4F}" destId="{806E1673-938F-49A6-8847-F3E85608792F}" srcOrd="0" destOrd="0" presId="urn:microsoft.com/office/officeart/2008/layout/VerticalCurvedList"/>
    <dgm:cxn modelId="{B0AED68B-B328-4B35-9406-DB1C7F301D2A}" type="presOf" srcId="{9B202AF3-8D13-48E6-9E2C-A21A5EF0A6E9}" destId="{A72595C3-BF12-4CC9-A5BE-BB09F2D3B753}" srcOrd="0" destOrd="0" presId="urn:microsoft.com/office/officeart/2008/layout/VerticalCurvedList"/>
    <dgm:cxn modelId="{F4AE8D1D-E9A5-4713-8903-9945C02AE23E}" type="presOf" srcId="{26B19556-B7DA-41E7-9C6C-ACECA5D58275}" destId="{5F272E1B-12DE-48AB-91BC-D0A0BC9798AE}" srcOrd="0" destOrd="0" presId="urn:microsoft.com/office/officeart/2008/layout/VerticalCurvedList"/>
    <dgm:cxn modelId="{9529F6BC-8744-4A4F-974F-192E43EE9D0C}" srcId="{43925682-68ED-4605-BB0A-9D1AFA5B3950}" destId="{04055CC6-2286-4943-863B-96C4722D2B4F}" srcOrd="0" destOrd="0" parTransId="{0EFB10F4-78FE-4B75-8054-35871576A4BB}" sibTransId="{9B202AF3-8D13-48E6-9E2C-A21A5EF0A6E9}"/>
    <dgm:cxn modelId="{FED9F91F-CE6C-4A7B-9E28-B51D99CD808D}" srcId="{43925682-68ED-4605-BB0A-9D1AFA5B3950}" destId="{1DF1FCAB-3BFB-4C89-B45E-D6146C88645B}" srcOrd="4" destOrd="0" parTransId="{6233A014-871F-4908-8173-9CAB745AB748}" sibTransId="{A481E63B-C757-4EBF-B471-F2FD90B907AE}"/>
    <dgm:cxn modelId="{29870915-B4D8-4BDC-9810-216D827C79F5}" type="presOf" srcId="{E9C72F51-704F-4F0D-BF5C-0049B5883F4D}" destId="{F662AF86-C0B1-491E-BB2D-FCC4F231C9FF}" srcOrd="0" destOrd="0" presId="urn:microsoft.com/office/officeart/2008/layout/VerticalCurvedList"/>
    <dgm:cxn modelId="{AB0BA5C4-96EC-4A7F-9294-D5CF654F6140}" type="presParOf" srcId="{4209A254-BB30-4364-A640-4C24904E3A80}" destId="{2F44CDC3-69BF-4872-BA3E-F737BCFFA981}" srcOrd="0" destOrd="0" presId="urn:microsoft.com/office/officeart/2008/layout/VerticalCurvedList"/>
    <dgm:cxn modelId="{712E1F41-69FD-472E-86D3-317976777887}" type="presParOf" srcId="{2F44CDC3-69BF-4872-BA3E-F737BCFFA981}" destId="{55B521FF-AD08-452B-88FC-BA467DA4D7D9}" srcOrd="0" destOrd="0" presId="urn:microsoft.com/office/officeart/2008/layout/VerticalCurvedList"/>
    <dgm:cxn modelId="{86CD9138-C0EB-46E7-9FCD-CE1C85339D0B}" type="presParOf" srcId="{55B521FF-AD08-452B-88FC-BA467DA4D7D9}" destId="{CD52CC5A-B00C-46C7-8E16-C7CED87878F1}" srcOrd="0" destOrd="0" presId="urn:microsoft.com/office/officeart/2008/layout/VerticalCurvedList"/>
    <dgm:cxn modelId="{A1747ACE-5B40-4FE9-9FF8-EF7707BF64B8}" type="presParOf" srcId="{55B521FF-AD08-452B-88FC-BA467DA4D7D9}" destId="{A72595C3-BF12-4CC9-A5BE-BB09F2D3B753}" srcOrd="1" destOrd="0" presId="urn:microsoft.com/office/officeart/2008/layout/VerticalCurvedList"/>
    <dgm:cxn modelId="{469EE0EF-2C32-4383-83B2-8217373D2958}" type="presParOf" srcId="{55B521FF-AD08-452B-88FC-BA467DA4D7D9}" destId="{273EF235-5DA6-4D87-BDCF-C9FB7F9DA311}" srcOrd="2" destOrd="0" presId="urn:microsoft.com/office/officeart/2008/layout/VerticalCurvedList"/>
    <dgm:cxn modelId="{8687073F-F483-4763-867F-1D616EBE2718}" type="presParOf" srcId="{55B521FF-AD08-452B-88FC-BA467DA4D7D9}" destId="{9D0505E8-86F5-496E-8356-0B6D49F94761}" srcOrd="3" destOrd="0" presId="urn:microsoft.com/office/officeart/2008/layout/VerticalCurvedList"/>
    <dgm:cxn modelId="{6D6D6834-E4AE-4EB8-8C33-D21B8623ECBA}" type="presParOf" srcId="{2F44CDC3-69BF-4872-BA3E-F737BCFFA981}" destId="{806E1673-938F-49A6-8847-F3E85608792F}" srcOrd="1" destOrd="0" presId="urn:microsoft.com/office/officeart/2008/layout/VerticalCurvedList"/>
    <dgm:cxn modelId="{ABEE1FC7-4DE9-43A4-9B4F-C618164E3E57}" type="presParOf" srcId="{2F44CDC3-69BF-4872-BA3E-F737BCFFA981}" destId="{B4044D7A-A461-4FA7-B8AC-128ED3826920}" srcOrd="2" destOrd="0" presId="urn:microsoft.com/office/officeart/2008/layout/VerticalCurvedList"/>
    <dgm:cxn modelId="{5E88F7C7-EA45-4C9C-A034-61F47C56076F}" type="presParOf" srcId="{B4044D7A-A461-4FA7-B8AC-128ED3826920}" destId="{30A7745F-7019-43B4-B1A4-C36455CE8425}" srcOrd="0" destOrd="0" presId="urn:microsoft.com/office/officeart/2008/layout/VerticalCurvedList"/>
    <dgm:cxn modelId="{2C631587-5FDD-45F7-A4E9-34FE9A7E28F1}" type="presParOf" srcId="{2F44CDC3-69BF-4872-BA3E-F737BCFFA981}" destId="{0D2F3E59-9A81-4335-B348-55EEDDAD728B}" srcOrd="3" destOrd="0" presId="urn:microsoft.com/office/officeart/2008/layout/VerticalCurvedList"/>
    <dgm:cxn modelId="{A3270322-3138-46F4-8342-8C9DFB8AFEC8}" type="presParOf" srcId="{2F44CDC3-69BF-4872-BA3E-F737BCFFA981}" destId="{9A45BBF2-A6DD-4F5F-B155-5CDB7686BF7A}" srcOrd="4" destOrd="0" presId="urn:microsoft.com/office/officeart/2008/layout/VerticalCurvedList"/>
    <dgm:cxn modelId="{2BDC9F1D-5DE1-4DF3-A8E7-CFB68B1A3F29}" type="presParOf" srcId="{9A45BBF2-A6DD-4F5F-B155-5CDB7686BF7A}" destId="{3E755DF8-0473-4A15-BD0D-CAB9B92E2040}" srcOrd="0" destOrd="0" presId="urn:microsoft.com/office/officeart/2008/layout/VerticalCurvedList"/>
    <dgm:cxn modelId="{91FA39AC-B4F6-4896-92D7-4EC5C0990981}" type="presParOf" srcId="{2F44CDC3-69BF-4872-BA3E-F737BCFFA981}" destId="{F662AF86-C0B1-491E-BB2D-FCC4F231C9FF}" srcOrd="5" destOrd="0" presId="urn:microsoft.com/office/officeart/2008/layout/VerticalCurvedList"/>
    <dgm:cxn modelId="{C70360EB-A14C-4595-BCD9-21B876799183}" type="presParOf" srcId="{2F44CDC3-69BF-4872-BA3E-F737BCFFA981}" destId="{66323076-B05B-4C24-939F-E600423D72C9}" srcOrd="6" destOrd="0" presId="urn:microsoft.com/office/officeart/2008/layout/VerticalCurvedList"/>
    <dgm:cxn modelId="{C048F928-BF12-4403-8714-8CE0B00589C4}" type="presParOf" srcId="{66323076-B05B-4C24-939F-E600423D72C9}" destId="{84FF668F-F5EA-4411-A59C-D444D81E85E2}" srcOrd="0" destOrd="0" presId="urn:microsoft.com/office/officeart/2008/layout/VerticalCurvedList"/>
    <dgm:cxn modelId="{2A9CDEFE-8DF6-41B6-AE2E-9530F7A273A2}" type="presParOf" srcId="{2F44CDC3-69BF-4872-BA3E-F737BCFFA981}" destId="{5F272E1B-12DE-48AB-91BC-D0A0BC9798AE}" srcOrd="7" destOrd="0" presId="urn:microsoft.com/office/officeart/2008/layout/VerticalCurvedList"/>
    <dgm:cxn modelId="{FC0136B9-D345-4055-BB70-E5D20F340EB5}" type="presParOf" srcId="{2F44CDC3-69BF-4872-BA3E-F737BCFFA981}" destId="{90A1E2E4-C417-45AB-BDC7-7ADB71D109DE}" srcOrd="8" destOrd="0" presId="urn:microsoft.com/office/officeart/2008/layout/VerticalCurvedList"/>
    <dgm:cxn modelId="{9B102A50-D7B2-4BD5-BDF2-D0F86C589899}" type="presParOf" srcId="{90A1E2E4-C417-45AB-BDC7-7ADB71D109DE}" destId="{286A2CA6-D3E2-4B1B-8A59-95A700499D56}" srcOrd="0" destOrd="0" presId="urn:microsoft.com/office/officeart/2008/layout/VerticalCurvedList"/>
    <dgm:cxn modelId="{BC49097E-8067-4245-9E51-C6572C0FF3F0}" type="presParOf" srcId="{2F44CDC3-69BF-4872-BA3E-F737BCFFA981}" destId="{D7FC5591-607E-47AF-B0CB-324A694E1D20}" srcOrd="9" destOrd="0" presId="urn:microsoft.com/office/officeart/2008/layout/VerticalCurvedList"/>
    <dgm:cxn modelId="{57223EE0-6356-43C7-8F67-386F0BA124B4}" type="presParOf" srcId="{2F44CDC3-69BF-4872-BA3E-F737BCFFA981}" destId="{1CD77048-AC4C-4D73-A1A6-F2AE5A60A3EB}" srcOrd="10" destOrd="0" presId="urn:microsoft.com/office/officeart/2008/layout/VerticalCurvedList"/>
    <dgm:cxn modelId="{AB682D24-92F3-4ADD-9395-9CE31FC0F98F}" type="presParOf" srcId="{1CD77048-AC4C-4D73-A1A6-F2AE5A60A3EB}" destId="{E8F9AF83-BBA7-4E08-9711-3A2DC6BF8E05}" srcOrd="0" destOrd="0" presId="urn:microsoft.com/office/officeart/2008/layout/VerticalCurvedList"/>
    <dgm:cxn modelId="{A966A083-2A8D-4B03-B2BF-526ACDA89CD0}" type="presParOf" srcId="{2F44CDC3-69BF-4872-BA3E-F737BCFFA981}" destId="{128F9E16-B2D6-464C-B862-1303701419D0}" srcOrd="11" destOrd="0" presId="urn:microsoft.com/office/officeart/2008/layout/VerticalCurvedList"/>
    <dgm:cxn modelId="{820BC12B-A4FB-4308-8FD6-EF6A5E1DDB29}" type="presParOf" srcId="{2F44CDC3-69BF-4872-BA3E-F737BCFFA981}" destId="{D4932294-4852-42FF-BC97-3C3FA95EFD41}" srcOrd="12" destOrd="0" presId="urn:microsoft.com/office/officeart/2008/layout/VerticalCurvedList"/>
    <dgm:cxn modelId="{E6FCC8A1-37D4-4C32-8A7D-D95C6666B123}" type="presParOf" srcId="{D4932294-4852-42FF-BC97-3C3FA95EFD41}" destId="{A8CDE9AC-29B7-4CFB-AF8F-829857F930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25682-68ED-4605-BB0A-9D1AFA5B39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4055CC6-2286-4943-863B-96C4722D2B4F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формирование нового стиля мышления</a:t>
          </a:r>
          <a:endParaRPr lang="ru-RU" dirty="0">
            <a:latin typeface="Garamond" panose="02020404030301010803" pitchFamily="18" charset="0"/>
          </a:endParaRPr>
        </a:p>
      </dgm:t>
    </dgm:pt>
    <dgm:pt modelId="{0EFB10F4-78FE-4B75-8054-35871576A4BB}" type="parTrans" cxnId="{9529F6BC-8744-4A4F-974F-192E43EE9D0C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9B202AF3-8D13-48E6-9E2C-A21A5EF0A6E9}" type="sibTrans" cxnId="{9529F6BC-8744-4A4F-974F-192E43EE9D0C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1DF1FCAB-3BFB-4C89-B45E-D6146C88645B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стимулирование самостоятельной деятельности</a:t>
          </a:r>
          <a:endParaRPr lang="ru-RU" dirty="0">
            <a:latin typeface="Garamond" panose="02020404030301010803" pitchFamily="18" charset="0"/>
          </a:endParaRPr>
        </a:p>
      </dgm:t>
    </dgm:pt>
    <dgm:pt modelId="{6233A014-871F-4908-8173-9CAB745AB748}" type="parTrans" cxnId="{FED9F91F-CE6C-4A7B-9E28-B51D99CD808D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A481E63B-C757-4EBF-B471-F2FD90B907AE}" type="sibTrans" cxnId="{FED9F91F-CE6C-4A7B-9E28-B51D99CD808D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14171014-F42F-48CE-BDDE-375CB5CC7E8D}">
      <dgm:prSet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развитие базовых качеств личности</a:t>
          </a:r>
          <a:endParaRPr lang="ru-RU" dirty="0">
            <a:latin typeface="Garamond" panose="02020404030301010803" pitchFamily="18" charset="0"/>
          </a:endParaRPr>
        </a:p>
      </dgm:t>
    </dgm:pt>
    <dgm:pt modelId="{629B383C-C231-4CE1-AE4C-C7AF01011282}" type="parTrans" cxnId="{727C84A8-7210-4BA8-AD89-DA56A682A2A1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8020F2B2-F2DF-49E6-8837-606BD3774E58}" type="sibTrans" cxnId="{727C84A8-7210-4BA8-AD89-DA56A682A2A1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E9C72F51-704F-4F0D-BF5C-0049B5883F4D}">
      <dgm:prSet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развитие аналитического  мышления</a:t>
          </a:r>
          <a:endParaRPr lang="ru-RU" dirty="0">
            <a:latin typeface="Garamond" panose="02020404030301010803" pitchFamily="18" charset="0"/>
          </a:endParaRPr>
        </a:p>
      </dgm:t>
    </dgm:pt>
    <dgm:pt modelId="{55C49729-4100-441E-92C8-87001D24BCC3}" type="parTrans" cxnId="{985E8660-97F7-4507-A4EE-BCAC826FF4BB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58090F28-D8CC-40A5-9C45-76008A333DE1}" type="sibTrans" cxnId="{985E8660-97F7-4507-A4EE-BCAC826FF4BB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26B19556-B7DA-41E7-9C6C-ACECA5D58275}">
      <dgm:prSet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формирование культуры чтения</a:t>
          </a:r>
          <a:endParaRPr lang="ru-RU" dirty="0">
            <a:latin typeface="Garamond" panose="02020404030301010803" pitchFamily="18" charset="0"/>
          </a:endParaRPr>
        </a:p>
      </dgm:t>
    </dgm:pt>
    <dgm:pt modelId="{366762B0-B4A8-42B0-BF71-F87D16E76D6E}" type="parTrans" cxnId="{B22F1895-320C-4262-9A28-24814C3039C6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3BE9CA82-B364-4FA3-B993-1BEEE83560EF}" type="sibTrans" cxnId="{B22F1895-320C-4262-9A28-24814C3039C6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1BF4A64C-D0F1-465D-A7CC-BB50A3DFB0BC}">
      <dgm:prSet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запуск механизмов самообразования, самоорганизации</a:t>
          </a:r>
          <a:endParaRPr lang="ru-RU" dirty="0">
            <a:latin typeface="Garamond" panose="02020404030301010803" pitchFamily="18" charset="0"/>
          </a:endParaRPr>
        </a:p>
      </dgm:t>
    </dgm:pt>
    <dgm:pt modelId="{20B990A5-ED5F-4184-A3C0-063E3DE69B8B}" type="parTrans" cxnId="{42526337-C00C-419B-80B6-5C30EEBE7444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E6486F80-8308-4972-8C9B-1C0938276959}" type="sibTrans" cxnId="{42526337-C00C-419B-80B6-5C30EEBE7444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4209A254-BB30-4364-A640-4C24904E3A80}" type="pres">
      <dgm:prSet presAssocID="{43925682-68ED-4605-BB0A-9D1AFA5B39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44CDC3-69BF-4872-BA3E-F737BCFFA981}" type="pres">
      <dgm:prSet presAssocID="{43925682-68ED-4605-BB0A-9D1AFA5B3950}" presName="Name1" presStyleCnt="0"/>
      <dgm:spPr/>
    </dgm:pt>
    <dgm:pt modelId="{55B521FF-AD08-452B-88FC-BA467DA4D7D9}" type="pres">
      <dgm:prSet presAssocID="{43925682-68ED-4605-BB0A-9D1AFA5B3950}" presName="cycle" presStyleCnt="0"/>
      <dgm:spPr/>
    </dgm:pt>
    <dgm:pt modelId="{CD52CC5A-B00C-46C7-8E16-C7CED87878F1}" type="pres">
      <dgm:prSet presAssocID="{43925682-68ED-4605-BB0A-9D1AFA5B3950}" presName="srcNode" presStyleLbl="node1" presStyleIdx="0" presStyleCnt="6"/>
      <dgm:spPr/>
    </dgm:pt>
    <dgm:pt modelId="{A72595C3-BF12-4CC9-A5BE-BB09F2D3B753}" type="pres">
      <dgm:prSet presAssocID="{43925682-68ED-4605-BB0A-9D1AFA5B3950}" presName="conn" presStyleLbl="parChTrans1D2" presStyleIdx="0" presStyleCnt="1"/>
      <dgm:spPr/>
      <dgm:t>
        <a:bodyPr/>
        <a:lstStyle/>
        <a:p>
          <a:endParaRPr lang="ru-RU"/>
        </a:p>
      </dgm:t>
    </dgm:pt>
    <dgm:pt modelId="{273EF235-5DA6-4D87-BDCF-C9FB7F9DA311}" type="pres">
      <dgm:prSet presAssocID="{43925682-68ED-4605-BB0A-9D1AFA5B3950}" presName="extraNode" presStyleLbl="node1" presStyleIdx="0" presStyleCnt="6"/>
      <dgm:spPr/>
    </dgm:pt>
    <dgm:pt modelId="{9D0505E8-86F5-496E-8356-0B6D49F94761}" type="pres">
      <dgm:prSet presAssocID="{43925682-68ED-4605-BB0A-9D1AFA5B3950}" presName="dstNode" presStyleLbl="node1" presStyleIdx="0" presStyleCnt="6"/>
      <dgm:spPr/>
    </dgm:pt>
    <dgm:pt modelId="{806E1673-938F-49A6-8847-F3E85608792F}" type="pres">
      <dgm:prSet presAssocID="{04055CC6-2286-4943-863B-96C4722D2B4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44D7A-A461-4FA7-B8AC-128ED3826920}" type="pres">
      <dgm:prSet presAssocID="{04055CC6-2286-4943-863B-96C4722D2B4F}" presName="accent_1" presStyleCnt="0"/>
      <dgm:spPr/>
    </dgm:pt>
    <dgm:pt modelId="{30A7745F-7019-43B4-B1A4-C36455CE8425}" type="pres">
      <dgm:prSet presAssocID="{04055CC6-2286-4943-863B-96C4722D2B4F}" presName="accentRepeatNode" presStyleLbl="solidFgAcc1" presStyleIdx="0" presStyleCnt="6"/>
      <dgm:spPr/>
    </dgm:pt>
    <dgm:pt modelId="{0D2F3E59-9A81-4335-B348-55EEDDAD728B}" type="pres">
      <dgm:prSet presAssocID="{14171014-F42F-48CE-BDDE-375CB5CC7E8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5BBF2-A6DD-4F5F-B155-5CDB7686BF7A}" type="pres">
      <dgm:prSet presAssocID="{14171014-F42F-48CE-BDDE-375CB5CC7E8D}" presName="accent_2" presStyleCnt="0"/>
      <dgm:spPr/>
    </dgm:pt>
    <dgm:pt modelId="{3E755DF8-0473-4A15-BD0D-CAB9B92E2040}" type="pres">
      <dgm:prSet presAssocID="{14171014-F42F-48CE-BDDE-375CB5CC7E8D}" presName="accentRepeatNode" presStyleLbl="solidFgAcc1" presStyleIdx="1" presStyleCnt="6"/>
      <dgm:spPr/>
    </dgm:pt>
    <dgm:pt modelId="{F662AF86-C0B1-491E-BB2D-FCC4F231C9FF}" type="pres">
      <dgm:prSet presAssocID="{E9C72F51-704F-4F0D-BF5C-0049B5883F4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23076-B05B-4C24-939F-E600423D72C9}" type="pres">
      <dgm:prSet presAssocID="{E9C72F51-704F-4F0D-BF5C-0049B5883F4D}" presName="accent_3" presStyleCnt="0"/>
      <dgm:spPr/>
    </dgm:pt>
    <dgm:pt modelId="{84FF668F-F5EA-4411-A59C-D444D81E85E2}" type="pres">
      <dgm:prSet presAssocID="{E9C72F51-704F-4F0D-BF5C-0049B5883F4D}" presName="accentRepeatNode" presStyleLbl="solidFgAcc1" presStyleIdx="2" presStyleCnt="6"/>
      <dgm:spPr/>
    </dgm:pt>
    <dgm:pt modelId="{5F272E1B-12DE-48AB-91BC-D0A0BC9798AE}" type="pres">
      <dgm:prSet presAssocID="{26B19556-B7DA-41E7-9C6C-ACECA5D5827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1E2E4-C417-45AB-BDC7-7ADB71D109DE}" type="pres">
      <dgm:prSet presAssocID="{26B19556-B7DA-41E7-9C6C-ACECA5D58275}" presName="accent_4" presStyleCnt="0"/>
      <dgm:spPr/>
    </dgm:pt>
    <dgm:pt modelId="{286A2CA6-D3E2-4B1B-8A59-95A700499D56}" type="pres">
      <dgm:prSet presAssocID="{26B19556-B7DA-41E7-9C6C-ACECA5D58275}" presName="accentRepeatNode" presStyleLbl="solidFgAcc1" presStyleIdx="3" presStyleCnt="6"/>
      <dgm:spPr/>
    </dgm:pt>
    <dgm:pt modelId="{D7FC5591-607E-47AF-B0CB-324A694E1D20}" type="pres">
      <dgm:prSet presAssocID="{1DF1FCAB-3BFB-4C89-B45E-D6146C88645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77048-AC4C-4D73-A1A6-F2AE5A60A3EB}" type="pres">
      <dgm:prSet presAssocID="{1DF1FCAB-3BFB-4C89-B45E-D6146C88645B}" presName="accent_5" presStyleCnt="0"/>
      <dgm:spPr/>
    </dgm:pt>
    <dgm:pt modelId="{E8F9AF83-BBA7-4E08-9711-3A2DC6BF8E05}" type="pres">
      <dgm:prSet presAssocID="{1DF1FCAB-3BFB-4C89-B45E-D6146C88645B}" presName="accentRepeatNode" presStyleLbl="solidFgAcc1" presStyleIdx="4" presStyleCnt="6"/>
      <dgm:spPr/>
    </dgm:pt>
    <dgm:pt modelId="{A805CAD4-D730-48D0-B6E9-55B69C2F265B}" type="pres">
      <dgm:prSet presAssocID="{1BF4A64C-D0F1-465D-A7CC-BB50A3DFB0B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450B4-6C40-4708-8B76-A007295184AF}" type="pres">
      <dgm:prSet presAssocID="{1BF4A64C-D0F1-465D-A7CC-BB50A3DFB0BC}" presName="accent_6" presStyleCnt="0"/>
      <dgm:spPr/>
    </dgm:pt>
    <dgm:pt modelId="{03C4368C-8755-439F-8385-2CE056E83FA9}" type="pres">
      <dgm:prSet presAssocID="{1BF4A64C-D0F1-465D-A7CC-BB50A3DFB0BC}" presName="accentRepeatNode" presStyleLbl="solidFgAcc1" presStyleIdx="5" presStyleCnt="6"/>
      <dgm:spPr>
        <a:effectLst/>
      </dgm:spPr>
      <dgm:t>
        <a:bodyPr/>
        <a:lstStyle/>
        <a:p>
          <a:endParaRPr lang="ru-RU"/>
        </a:p>
      </dgm:t>
    </dgm:pt>
  </dgm:ptLst>
  <dgm:cxnLst>
    <dgm:cxn modelId="{C5BA8954-533A-40AD-A7D6-A300A4F3F4FD}" type="presOf" srcId="{E9C72F51-704F-4F0D-BF5C-0049B5883F4D}" destId="{F662AF86-C0B1-491E-BB2D-FCC4F231C9FF}" srcOrd="0" destOrd="0" presId="urn:microsoft.com/office/officeart/2008/layout/VerticalCurvedList"/>
    <dgm:cxn modelId="{D77DDEFA-30ED-48C2-ABD2-8EFCDA2D34D2}" type="presOf" srcId="{04055CC6-2286-4943-863B-96C4722D2B4F}" destId="{806E1673-938F-49A6-8847-F3E85608792F}" srcOrd="0" destOrd="0" presId="urn:microsoft.com/office/officeart/2008/layout/VerticalCurvedList"/>
    <dgm:cxn modelId="{C4EFD8A6-32B6-4A8B-8275-27C34897774F}" type="presOf" srcId="{1BF4A64C-D0F1-465D-A7CC-BB50A3DFB0BC}" destId="{A805CAD4-D730-48D0-B6E9-55B69C2F265B}" srcOrd="0" destOrd="0" presId="urn:microsoft.com/office/officeart/2008/layout/VerticalCurvedList"/>
    <dgm:cxn modelId="{50EF11F2-C63D-405A-8EDA-FC51A01BE7EE}" type="presOf" srcId="{26B19556-B7DA-41E7-9C6C-ACECA5D58275}" destId="{5F272E1B-12DE-48AB-91BC-D0A0BC9798AE}" srcOrd="0" destOrd="0" presId="urn:microsoft.com/office/officeart/2008/layout/VerticalCurvedList"/>
    <dgm:cxn modelId="{AD2FDF6D-0D49-429A-96F2-92EC1CCEA5B2}" type="presOf" srcId="{14171014-F42F-48CE-BDDE-375CB5CC7E8D}" destId="{0D2F3E59-9A81-4335-B348-55EEDDAD728B}" srcOrd="0" destOrd="0" presId="urn:microsoft.com/office/officeart/2008/layout/VerticalCurvedList"/>
    <dgm:cxn modelId="{727C84A8-7210-4BA8-AD89-DA56A682A2A1}" srcId="{43925682-68ED-4605-BB0A-9D1AFA5B3950}" destId="{14171014-F42F-48CE-BDDE-375CB5CC7E8D}" srcOrd="1" destOrd="0" parTransId="{629B383C-C231-4CE1-AE4C-C7AF01011282}" sibTransId="{8020F2B2-F2DF-49E6-8837-606BD3774E58}"/>
    <dgm:cxn modelId="{42526337-C00C-419B-80B6-5C30EEBE7444}" srcId="{43925682-68ED-4605-BB0A-9D1AFA5B3950}" destId="{1BF4A64C-D0F1-465D-A7CC-BB50A3DFB0BC}" srcOrd="5" destOrd="0" parTransId="{20B990A5-ED5F-4184-A3C0-063E3DE69B8B}" sibTransId="{E6486F80-8308-4972-8C9B-1C0938276959}"/>
    <dgm:cxn modelId="{B22F1895-320C-4262-9A28-24814C3039C6}" srcId="{43925682-68ED-4605-BB0A-9D1AFA5B3950}" destId="{26B19556-B7DA-41E7-9C6C-ACECA5D58275}" srcOrd="3" destOrd="0" parTransId="{366762B0-B4A8-42B0-BF71-F87D16E76D6E}" sibTransId="{3BE9CA82-B364-4FA3-B993-1BEEE83560EF}"/>
    <dgm:cxn modelId="{644FEB93-B22A-4E57-B8CD-8BA7188B70B4}" type="presOf" srcId="{1DF1FCAB-3BFB-4C89-B45E-D6146C88645B}" destId="{D7FC5591-607E-47AF-B0CB-324A694E1D20}" srcOrd="0" destOrd="0" presId="urn:microsoft.com/office/officeart/2008/layout/VerticalCurvedList"/>
    <dgm:cxn modelId="{985E8660-97F7-4507-A4EE-BCAC826FF4BB}" srcId="{43925682-68ED-4605-BB0A-9D1AFA5B3950}" destId="{E9C72F51-704F-4F0D-BF5C-0049B5883F4D}" srcOrd="2" destOrd="0" parTransId="{55C49729-4100-441E-92C8-87001D24BCC3}" sibTransId="{58090F28-D8CC-40A5-9C45-76008A333DE1}"/>
    <dgm:cxn modelId="{FB28DE7A-89A8-4887-B227-5F375DC7F0D1}" type="presOf" srcId="{9B202AF3-8D13-48E6-9E2C-A21A5EF0A6E9}" destId="{A72595C3-BF12-4CC9-A5BE-BB09F2D3B753}" srcOrd="0" destOrd="0" presId="urn:microsoft.com/office/officeart/2008/layout/VerticalCurvedList"/>
    <dgm:cxn modelId="{9529F6BC-8744-4A4F-974F-192E43EE9D0C}" srcId="{43925682-68ED-4605-BB0A-9D1AFA5B3950}" destId="{04055CC6-2286-4943-863B-96C4722D2B4F}" srcOrd="0" destOrd="0" parTransId="{0EFB10F4-78FE-4B75-8054-35871576A4BB}" sibTransId="{9B202AF3-8D13-48E6-9E2C-A21A5EF0A6E9}"/>
    <dgm:cxn modelId="{970839DD-8AA9-4CE6-B342-2FB9BFD49854}" type="presOf" srcId="{43925682-68ED-4605-BB0A-9D1AFA5B3950}" destId="{4209A254-BB30-4364-A640-4C24904E3A80}" srcOrd="0" destOrd="0" presId="urn:microsoft.com/office/officeart/2008/layout/VerticalCurvedList"/>
    <dgm:cxn modelId="{FED9F91F-CE6C-4A7B-9E28-B51D99CD808D}" srcId="{43925682-68ED-4605-BB0A-9D1AFA5B3950}" destId="{1DF1FCAB-3BFB-4C89-B45E-D6146C88645B}" srcOrd="4" destOrd="0" parTransId="{6233A014-871F-4908-8173-9CAB745AB748}" sibTransId="{A481E63B-C757-4EBF-B471-F2FD90B907AE}"/>
    <dgm:cxn modelId="{EA42D448-65DF-4B7C-AA84-82EC987C9835}" type="presParOf" srcId="{4209A254-BB30-4364-A640-4C24904E3A80}" destId="{2F44CDC3-69BF-4872-BA3E-F737BCFFA981}" srcOrd="0" destOrd="0" presId="urn:microsoft.com/office/officeart/2008/layout/VerticalCurvedList"/>
    <dgm:cxn modelId="{B14AE60D-A1F1-497F-9067-F55CA2B865D8}" type="presParOf" srcId="{2F44CDC3-69BF-4872-BA3E-F737BCFFA981}" destId="{55B521FF-AD08-452B-88FC-BA467DA4D7D9}" srcOrd="0" destOrd="0" presId="urn:microsoft.com/office/officeart/2008/layout/VerticalCurvedList"/>
    <dgm:cxn modelId="{6858FC62-751D-41C8-88BD-DC823DB33C61}" type="presParOf" srcId="{55B521FF-AD08-452B-88FC-BA467DA4D7D9}" destId="{CD52CC5A-B00C-46C7-8E16-C7CED87878F1}" srcOrd="0" destOrd="0" presId="urn:microsoft.com/office/officeart/2008/layout/VerticalCurvedList"/>
    <dgm:cxn modelId="{AE96ED6B-8073-4037-ACCC-1F396ECFCE5F}" type="presParOf" srcId="{55B521FF-AD08-452B-88FC-BA467DA4D7D9}" destId="{A72595C3-BF12-4CC9-A5BE-BB09F2D3B753}" srcOrd="1" destOrd="0" presId="urn:microsoft.com/office/officeart/2008/layout/VerticalCurvedList"/>
    <dgm:cxn modelId="{9BD36B8B-D55D-4FCB-8DF7-B70686AD01F1}" type="presParOf" srcId="{55B521FF-AD08-452B-88FC-BA467DA4D7D9}" destId="{273EF235-5DA6-4D87-BDCF-C9FB7F9DA311}" srcOrd="2" destOrd="0" presId="urn:microsoft.com/office/officeart/2008/layout/VerticalCurvedList"/>
    <dgm:cxn modelId="{DC5B8E75-0168-4380-9411-83BC59940971}" type="presParOf" srcId="{55B521FF-AD08-452B-88FC-BA467DA4D7D9}" destId="{9D0505E8-86F5-496E-8356-0B6D49F94761}" srcOrd="3" destOrd="0" presId="urn:microsoft.com/office/officeart/2008/layout/VerticalCurvedList"/>
    <dgm:cxn modelId="{004D7AFA-477B-42FA-9F76-E1F0F2776F70}" type="presParOf" srcId="{2F44CDC3-69BF-4872-BA3E-F737BCFFA981}" destId="{806E1673-938F-49A6-8847-F3E85608792F}" srcOrd="1" destOrd="0" presId="urn:microsoft.com/office/officeart/2008/layout/VerticalCurvedList"/>
    <dgm:cxn modelId="{A8067D07-FA8F-49EA-B5A4-116925C314FA}" type="presParOf" srcId="{2F44CDC3-69BF-4872-BA3E-F737BCFFA981}" destId="{B4044D7A-A461-4FA7-B8AC-128ED3826920}" srcOrd="2" destOrd="0" presId="urn:microsoft.com/office/officeart/2008/layout/VerticalCurvedList"/>
    <dgm:cxn modelId="{31BC7F22-A503-4A7B-AB14-1BB45AACA370}" type="presParOf" srcId="{B4044D7A-A461-4FA7-B8AC-128ED3826920}" destId="{30A7745F-7019-43B4-B1A4-C36455CE8425}" srcOrd="0" destOrd="0" presId="urn:microsoft.com/office/officeart/2008/layout/VerticalCurvedList"/>
    <dgm:cxn modelId="{671127C4-07C7-425D-AA58-7250D0467AE2}" type="presParOf" srcId="{2F44CDC3-69BF-4872-BA3E-F737BCFFA981}" destId="{0D2F3E59-9A81-4335-B348-55EEDDAD728B}" srcOrd="3" destOrd="0" presId="urn:microsoft.com/office/officeart/2008/layout/VerticalCurvedList"/>
    <dgm:cxn modelId="{250C8389-5892-4DCA-A4C9-8CB8B3C215B0}" type="presParOf" srcId="{2F44CDC3-69BF-4872-BA3E-F737BCFFA981}" destId="{9A45BBF2-A6DD-4F5F-B155-5CDB7686BF7A}" srcOrd="4" destOrd="0" presId="urn:microsoft.com/office/officeart/2008/layout/VerticalCurvedList"/>
    <dgm:cxn modelId="{9F1EA72A-8A31-4E74-A39F-06791631CBC5}" type="presParOf" srcId="{9A45BBF2-A6DD-4F5F-B155-5CDB7686BF7A}" destId="{3E755DF8-0473-4A15-BD0D-CAB9B92E2040}" srcOrd="0" destOrd="0" presId="urn:microsoft.com/office/officeart/2008/layout/VerticalCurvedList"/>
    <dgm:cxn modelId="{A2F8F22F-28B6-46FC-99A5-9BE6BBF46FD5}" type="presParOf" srcId="{2F44CDC3-69BF-4872-BA3E-F737BCFFA981}" destId="{F662AF86-C0B1-491E-BB2D-FCC4F231C9FF}" srcOrd="5" destOrd="0" presId="urn:microsoft.com/office/officeart/2008/layout/VerticalCurvedList"/>
    <dgm:cxn modelId="{1030CBBF-9CB4-430F-B7E6-14CAF552A836}" type="presParOf" srcId="{2F44CDC3-69BF-4872-BA3E-F737BCFFA981}" destId="{66323076-B05B-4C24-939F-E600423D72C9}" srcOrd="6" destOrd="0" presId="urn:microsoft.com/office/officeart/2008/layout/VerticalCurvedList"/>
    <dgm:cxn modelId="{BD32B94D-52D4-426F-8190-7A55226ACEE3}" type="presParOf" srcId="{66323076-B05B-4C24-939F-E600423D72C9}" destId="{84FF668F-F5EA-4411-A59C-D444D81E85E2}" srcOrd="0" destOrd="0" presId="urn:microsoft.com/office/officeart/2008/layout/VerticalCurvedList"/>
    <dgm:cxn modelId="{461BD77F-4C7E-4899-BE54-323E86DC89AD}" type="presParOf" srcId="{2F44CDC3-69BF-4872-BA3E-F737BCFFA981}" destId="{5F272E1B-12DE-48AB-91BC-D0A0BC9798AE}" srcOrd="7" destOrd="0" presId="urn:microsoft.com/office/officeart/2008/layout/VerticalCurvedList"/>
    <dgm:cxn modelId="{C5033E16-39F3-425F-AE9D-0D6CB987BA8A}" type="presParOf" srcId="{2F44CDC3-69BF-4872-BA3E-F737BCFFA981}" destId="{90A1E2E4-C417-45AB-BDC7-7ADB71D109DE}" srcOrd="8" destOrd="0" presId="urn:microsoft.com/office/officeart/2008/layout/VerticalCurvedList"/>
    <dgm:cxn modelId="{7AC6EBCB-E789-42D6-9B1F-15C0E6E9C8F1}" type="presParOf" srcId="{90A1E2E4-C417-45AB-BDC7-7ADB71D109DE}" destId="{286A2CA6-D3E2-4B1B-8A59-95A700499D56}" srcOrd="0" destOrd="0" presId="urn:microsoft.com/office/officeart/2008/layout/VerticalCurvedList"/>
    <dgm:cxn modelId="{F68DFD22-AF04-45BF-A2B7-8B6FDD212EFB}" type="presParOf" srcId="{2F44CDC3-69BF-4872-BA3E-F737BCFFA981}" destId="{D7FC5591-607E-47AF-B0CB-324A694E1D20}" srcOrd="9" destOrd="0" presId="urn:microsoft.com/office/officeart/2008/layout/VerticalCurvedList"/>
    <dgm:cxn modelId="{12910477-4752-4B6A-BB89-6CE2C4DCF210}" type="presParOf" srcId="{2F44CDC3-69BF-4872-BA3E-F737BCFFA981}" destId="{1CD77048-AC4C-4D73-A1A6-F2AE5A60A3EB}" srcOrd="10" destOrd="0" presId="urn:microsoft.com/office/officeart/2008/layout/VerticalCurvedList"/>
    <dgm:cxn modelId="{E3A1ABC6-EA98-41E1-802B-55BE6E586CA6}" type="presParOf" srcId="{1CD77048-AC4C-4D73-A1A6-F2AE5A60A3EB}" destId="{E8F9AF83-BBA7-4E08-9711-3A2DC6BF8E05}" srcOrd="0" destOrd="0" presId="urn:microsoft.com/office/officeart/2008/layout/VerticalCurvedList"/>
    <dgm:cxn modelId="{961CD215-1337-4A07-A7C4-4D4BE05ED012}" type="presParOf" srcId="{2F44CDC3-69BF-4872-BA3E-F737BCFFA981}" destId="{A805CAD4-D730-48D0-B6E9-55B69C2F265B}" srcOrd="11" destOrd="0" presId="urn:microsoft.com/office/officeart/2008/layout/VerticalCurvedList"/>
    <dgm:cxn modelId="{F4F1FD0B-4D69-43F3-8D43-CDB72E8A0002}" type="presParOf" srcId="{2F44CDC3-69BF-4872-BA3E-F737BCFFA981}" destId="{EB2450B4-6C40-4708-8B76-A007295184AF}" srcOrd="12" destOrd="0" presId="urn:microsoft.com/office/officeart/2008/layout/VerticalCurvedList"/>
    <dgm:cxn modelId="{9941E07A-5A47-4B77-9799-BE5010D659C1}" type="presParOf" srcId="{EB2450B4-6C40-4708-8B76-A007295184AF}" destId="{03C4368C-8755-439F-8385-2CE056E83F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FC86A8-8166-48A9-9E60-BE33BBA4836B}" type="doc">
      <dgm:prSet loTypeId="urn:microsoft.com/office/officeart/2005/8/layout/default#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05024E5-5CE5-4C64-804E-76DC4A7E7CD2}">
      <dgm:prSet phldrT="[Текст]" custT="1"/>
      <dgm:spPr/>
      <dgm:t>
        <a:bodyPr/>
        <a:lstStyle/>
        <a:p>
          <a:r>
            <a:rPr lang="ru-RU" sz="1800" b="1" dirty="0" smtClean="0">
              <a:latin typeface="Garamond" panose="02020404030301010803" pitchFamily="18" charset="0"/>
            </a:rPr>
            <a:t>Анализ объектов</a:t>
          </a:r>
          <a:endParaRPr lang="ru-RU" sz="1800" b="1" dirty="0">
            <a:latin typeface="Garamond" panose="02020404030301010803" pitchFamily="18" charset="0"/>
          </a:endParaRPr>
        </a:p>
      </dgm:t>
    </dgm:pt>
    <dgm:pt modelId="{00841779-920B-4BED-88F6-CE1EAAE50BA1}" type="parTrans" cxnId="{3854DF04-A64E-4EA0-B0DA-053114DE6247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720AAFB3-8AF0-4A38-88D6-09588BCE6B51}" type="sibTrans" cxnId="{3854DF04-A64E-4EA0-B0DA-053114DE6247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EF132037-BCCB-4063-93C7-361BB60CE620}">
      <dgm:prSet phldrT="[Текст]" custT="1"/>
      <dgm:spPr/>
      <dgm:t>
        <a:bodyPr/>
        <a:lstStyle/>
        <a:p>
          <a:r>
            <a:rPr lang="ru-RU" sz="1800" b="1" dirty="0" smtClean="0">
              <a:latin typeface="Garamond" panose="02020404030301010803" pitchFamily="18" charset="0"/>
            </a:rPr>
            <a:t>Синтез</a:t>
          </a:r>
          <a:endParaRPr lang="ru-RU" sz="1800" b="1" dirty="0">
            <a:latin typeface="Garamond" panose="02020404030301010803" pitchFamily="18" charset="0"/>
          </a:endParaRPr>
        </a:p>
      </dgm:t>
    </dgm:pt>
    <dgm:pt modelId="{B4370DC5-6081-4884-B132-E5356AD804E1}" type="parTrans" cxnId="{BC2E0C5C-F5F6-4EA3-AC55-EEB47D25710E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FDC4BD2D-A09E-4F96-B1E2-0EFD89CC00FB}" type="sibTrans" cxnId="{BC2E0C5C-F5F6-4EA3-AC55-EEB47D25710E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C933BF90-CC8F-417B-922A-8525F13BB01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Доказательство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D5C1F95E-120D-4213-B8D2-5517DC989910}" type="parTrans" cxnId="{E07B2D9E-1A7D-4C2A-8CBC-84F5C5CEADBA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D3903768-13DC-4E7E-835F-075D978E07EC}" type="sibTrans" cxnId="{E07B2D9E-1A7D-4C2A-8CBC-84F5C5CEADBA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CD77C047-BC96-430B-9387-7D42E6AA6B00}">
      <dgm:prSet phldrT="[Текст]" custT="1"/>
      <dgm:spPr/>
      <dgm:t>
        <a:bodyPr/>
        <a:lstStyle/>
        <a:p>
          <a:r>
            <a:rPr lang="ru-RU" sz="1800" b="1" dirty="0" smtClean="0">
              <a:latin typeface="Garamond" panose="02020404030301010803" pitchFamily="18" charset="0"/>
            </a:rPr>
            <a:t>Выдвижение гипотез и их обоснование</a:t>
          </a:r>
          <a:endParaRPr lang="ru-RU" sz="1800" b="1" dirty="0">
            <a:latin typeface="Garamond" panose="02020404030301010803" pitchFamily="18" charset="0"/>
          </a:endParaRPr>
        </a:p>
      </dgm:t>
    </dgm:pt>
    <dgm:pt modelId="{E84C98CE-A2A5-4525-852D-44DC7E368AED}" type="parTrans" cxnId="{50C02056-17B1-40F5-9377-1B0F1EB8ADFD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1610F6A8-EF22-497D-81C6-3A0924C334A8}" type="sibTrans" cxnId="{50C02056-17B1-40F5-9377-1B0F1EB8ADFD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9BE2BEAC-507D-4020-AC16-B2AC1331BE54}">
      <dgm:prSet phldrT="[Текст]" custT="1"/>
      <dgm:spPr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latin typeface="Garamond" panose="02020404030301010803" pitchFamily="18" charset="0"/>
            </a:rPr>
            <a:t>Логические познавательные </a:t>
          </a:r>
        </a:p>
        <a:p>
          <a:pPr>
            <a:spcAft>
              <a:spcPts val="0"/>
            </a:spcAft>
          </a:pPr>
          <a:r>
            <a:rPr lang="ru-RU" sz="2800" b="1" dirty="0" smtClean="0">
              <a:latin typeface="Garamond" panose="02020404030301010803" pitchFamily="18" charset="0"/>
            </a:rPr>
            <a:t>УУД</a:t>
          </a:r>
          <a:endParaRPr lang="ru-RU" sz="2800" b="1" dirty="0">
            <a:latin typeface="Garamond" panose="02020404030301010803" pitchFamily="18" charset="0"/>
          </a:endParaRPr>
        </a:p>
      </dgm:t>
    </dgm:pt>
    <dgm:pt modelId="{3A610076-F9F1-4A57-BC33-B49713A97696}" type="parTrans" cxnId="{1265C206-B90F-4136-B9A7-4D951AC1D7DC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502B6823-DD45-4D9F-AA69-046CD7E6A20C}" type="sibTrans" cxnId="{1265C206-B90F-4136-B9A7-4D951AC1D7DC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1026EF83-2E32-47DD-A7BD-D25B41B2BB6D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Выбор оснований и критериев для сравнения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07D7DB37-7D4A-4E49-ADF2-428E03AF93CB}" type="parTrans" cxnId="{573CF7AD-2553-43C7-9865-7A4FB9A0C8B6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E707B562-4337-410D-9013-B3712E23B6BC}" type="sibTrans" cxnId="{573CF7AD-2553-43C7-9865-7A4FB9A0C8B6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88A6D6BC-2973-411B-819B-8BE41D532C1D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Подведение под понятие, выведение следствий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FECDCAB6-B447-4DCC-A919-00E1B34C0431}" type="parTrans" cxnId="{9B04A142-8D26-48B2-999F-85FCB17DA2E2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2FA61641-0403-413F-BCAB-47640AB52EA1}" type="sibTrans" cxnId="{9B04A142-8D26-48B2-999F-85FCB17DA2E2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D3DB5230-0DD9-49C8-BDCF-521F848FB63B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Установление причинно-следственных связей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1E6FA983-A049-4F71-AD11-58147529E277}" type="parTrans" cxnId="{6C5DE0D1-507B-49E0-8415-2BD1FAA8D956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8C91F381-8974-4FDF-A252-B44668B3143A}" type="sibTrans" cxnId="{6C5DE0D1-507B-49E0-8415-2BD1FAA8D956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CDF8839A-D0C5-476E-9AF0-6670DC9B2E0E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Представление цепочек объектов и явлений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8213ED7C-9941-4A1B-AD43-474083AA6D88}" type="parTrans" cxnId="{C80417A8-497D-4432-AB2E-337B4163C141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C4F26260-C4AF-474C-9BCD-E14E67EA5330}" type="sibTrans" cxnId="{C80417A8-497D-4432-AB2E-337B4163C141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07BA494A-7AFE-422C-8E97-EFB92B452792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Построение логической цепочки рассуждений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39862EC3-DBFA-4367-995A-64825D2CE990}" type="parTrans" cxnId="{8C9FB578-6052-4C77-8A7B-0AEED4953C6D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C25A899D-F438-480D-9572-C04B29304B1C}" type="sibTrans" cxnId="{8C9FB578-6052-4C77-8A7B-0AEED4953C6D}">
      <dgm:prSet/>
      <dgm:spPr/>
      <dgm:t>
        <a:bodyPr/>
        <a:lstStyle/>
        <a:p>
          <a:endParaRPr lang="ru-RU" b="1">
            <a:latin typeface="Garamond" panose="02020404030301010803" pitchFamily="18" charset="0"/>
          </a:endParaRPr>
        </a:p>
      </dgm:t>
    </dgm:pt>
    <dgm:pt modelId="{D19CBFD8-7EC3-4CC6-8079-A325E723562E}" type="pres">
      <dgm:prSet presAssocID="{A9FC86A8-8166-48A9-9E60-BE33BBA483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5BE4D-58BD-407B-8163-1C3BD12078C6}" type="pres">
      <dgm:prSet presAssocID="{D05024E5-5CE5-4C64-804E-76DC4A7E7CD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A43D4-AF4C-4FC0-BC76-25D2B50BA198}" type="pres">
      <dgm:prSet presAssocID="{720AAFB3-8AF0-4A38-88D6-09588BCE6B51}" presName="sibTrans" presStyleCnt="0"/>
      <dgm:spPr/>
    </dgm:pt>
    <dgm:pt modelId="{18A8D4D7-65CB-425E-A3E5-F365ABD90DB4}" type="pres">
      <dgm:prSet presAssocID="{EF132037-BCCB-4063-93C7-361BB60CE62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594DD-36B9-4836-B52B-910289B41347}" type="pres">
      <dgm:prSet presAssocID="{FDC4BD2D-A09E-4F96-B1E2-0EFD89CC00FB}" presName="sibTrans" presStyleCnt="0"/>
      <dgm:spPr/>
    </dgm:pt>
    <dgm:pt modelId="{FD55C865-8640-4C0B-815B-456E259CA975}" type="pres">
      <dgm:prSet presAssocID="{1026EF83-2E32-47DD-A7BD-D25B41B2BB6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5B6AD-3DC9-4C30-A6AE-78C003B1F4C7}" type="pres">
      <dgm:prSet presAssocID="{E707B562-4337-410D-9013-B3712E23B6BC}" presName="sibTrans" presStyleCnt="0"/>
      <dgm:spPr/>
    </dgm:pt>
    <dgm:pt modelId="{0B0CA02C-CB83-4D3E-839F-77CA8711F7AE}" type="pres">
      <dgm:prSet presAssocID="{88A6D6BC-2973-411B-819B-8BE41D532C1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7D9CE-BAF2-42A5-AC63-61F344DDCB78}" type="pres">
      <dgm:prSet presAssocID="{2FA61641-0403-413F-BCAB-47640AB52EA1}" presName="sibTrans" presStyleCnt="0"/>
      <dgm:spPr/>
    </dgm:pt>
    <dgm:pt modelId="{E149B264-A84F-48CB-A924-06F7A92D11FB}" type="pres">
      <dgm:prSet presAssocID="{D3DB5230-0DD9-49C8-BDCF-521F848FB63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4EDB3-5747-4AA2-B46A-FD9F770B0B9A}" type="pres">
      <dgm:prSet presAssocID="{8C91F381-8974-4FDF-A252-B44668B3143A}" presName="sibTrans" presStyleCnt="0"/>
      <dgm:spPr/>
    </dgm:pt>
    <dgm:pt modelId="{14EA6CB1-CBF8-42EB-AA97-5C89E1FE2F31}" type="pres">
      <dgm:prSet presAssocID="{CDF8839A-D0C5-476E-9AF0-6670DC9B2E0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EA3D4-ABA5-4D35-8FD0-BC39586B321B}" type="pres">
      <dgm:prSet presAssocID="{C4F26260-C4AF-474C-9BCD-E14E67EA5330}" presName="sibTrans" presStyleCnt="0"/>
      <dgm:spPr/>
    </dgm:pt>
    <dgm:pt modelId="{0FBA04A6-8EA8-49A2-9FF5-A63AEE363327}" type="pres">
      <dgm:prSet presAssocID="{07BA494A-7AFE-422C-8E97-EFB92B45279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9DD03-2E67-4F49-BCC6-8BC27BAA5DFD}" type="pres">
      <dgm:prSet presAssocID="{C25A899D-F438-480D-9572-C04B29304B1C}" presName="sibTrans" presStyleCnt="0"/>
      <dgm:spPr/>
    </dgm:pt>
    <dgm:pt modelId="{4FC17963-2E3F-4075-A6AE-A08A4C97A64C}" type="pres">
      <dgm:prSet presAssocID="{C933BF90-CC8F-417B-922A-8525F13BB01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3BE41-F445-4F3D-BEA5-7CA2033506D3}" type="pres">
      <dgm:prSet presAssocID="{D3903768-13DC-4E7E-835F-075D978E07EC}" presName="sibTrans" presStyleCnt="0"/>
      <dgm:spPr/>
    </dgm:pt>
    <dgm:pt modelId="{8B2F239C-1205-4373-9FD0-17503F368C8D}" type="pres">
      <dgm:prSet presAssocID="{CD77C047-BC96-430B-9387-7D42E6AA6B0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B38A2-FDDD-4D33-9903-22FC7273C053}" type="pres">
      <dgm:prSet presAssocID="{1610F6A8-EF22-497D-81C6-3A0924C334A8}" presName="sibTrans" presStyleCnt="0"/>
      <dgm:spPr/>
    </dgm:pt>
    <dgm:pt modelId="{0B00AF57-407A-49C9-A46E-4A480EA81FAD}" type="pres">
      <dgm:prSet presAssocID="{9BE2BEAC-507D-4020-AC16-B2AC1331BE54}" presName="node" presStyleLbl="node1" presStyleIdx="9" presStyleCnt="10" custScaleX="206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4C723-5DE8-4111-A51A-B79D1F2D45B3}" type="presOf" srcId="{9BE2BEAC-507D-4020-AC16-B2AC1331BE54}" destId="{0B00AF57-407A-49C9-A46E-4A480EA81FAD}" srcOrd="0" destOrd="0" presId="urn:microsoft.com/office/officeart/2005/8/layout/default#1"/>
    <dgm:cxn modelId="{509B81B0-7F08-424A-8B9C-BADDD5A45026}" type="presOf" srcId="{A9FC86A8-8166-48A9-9E60-BE33BBA4836B}" destId="{D19CBFD8-7EC3-4CC6-8079-A325E723562E}" srcOrd="0" destOrd="0" presId="urn:microsoft.com/office/officeart/2005/8/layout/default#1"/>
    <dgm:cxn modelId="{1203E66B-83B7-4C40-9979-9420C28A2C1A}" type="presOf" srcId="{D3DB5230-0DD9-49C8-BDCF-521F848FB63B}" destId="{E149B264-A84F-48CB-A924-06F7A92D11FB}" srcOrd="0" destOrd="0" presId="urn:microsoft.com/office/officeart/2005/8/layout/default#1"/>
    <dgm:cxn modelId="{9B04A142-8D26-48B2-999F-85FCB17DA2E2}" srcId="{A9FC86A8-8166-48A9-9E60-BE33BBA4836B}" destId="{88A6D6BC-2973-411B-819B-8BE41D532C1D}" srcOrd="3" destOrd="0" parTransId="{FECDCAB6-B447-4DCC-A919-00E1B34C0431}" sibTransId="{2FA61641-0403-413F-BCAB-47640AB52EA1}"/>
    <dgm:cxn modelId="{3854DF04-A64E-4EA0-B0DA-053114DE6247}" srcId="{A9FC86A8-8166-48A9-9E60-BE33BBA4836B}" destId="{D05024E5-5CE5-4C64-804E-76DC4A7E7CD2}" srcOrd="0" destOrd="0" parTransId="{00841779-920B-4BED-88F6-CE1EAAE50BA1}" sibTransId="{720AAFB3-8AF0-4A38-88D6-09588BCE6B51}"/>
    <dgm:cxn modelId="{E07B2D9E-1A7D-4C2A-8CBC-84F5C5CEADBA}" srcId="{A9FC86A8-8166-48A9-9E60-BE33BBA4836B}" destId="{C933BF90-CC8F-417B-922A-8525F13BB01D}" srcOrd="7" destOrd="0" parTransId="{D5C1F95E-120D-4213-B8D2-5517DC989910}" sibTransId="{D3903768-13DC-4E7E-835F-075D978E07EC}"/>
    <dgm:cxn modelId="{EC506D69-F36A-408F-9AB0-9C12622BA094}" type="presOf" srcId="{D05024E5-5CE5-4C64-804E-76DC4A7E7CD2}" destId="{E745BE4D-58BD-407B-8163-1C3BD12078C6}" srcOrd="0" destOrd="0" presId="urn:microsoft.com/office/officeart/2005/8/layout/default#1"/>
    <dgm:cxn modelId="{50C02056-17B1-40F5-9377-1B0F1EB8ADFD}" srcId="{A9FC86A8-8166-48A9-9E60-BE33BBA4836B}" destId="{CD77C047-BC96-430B-9387-7D42E6AA6B00}" srcOrd="8" destOrd="0" parTransId="{E84C98CE-A2A5-4525-852D-44DC7E368AED}" sibTransId="{1610F6A8-EF22-497D-81C6-3A0924C334A8}"/>
    <dgm:cxn modelId="{7F462ECA-AB1E-4CCD-BC7C-46B1335D349A}" type="presOf" srcId="{C933BF90-CC8F-417B-922A-8525F13BB01D}" destId="{4FC17963-2E3F-4075-A6AE-A08A4C97A64C}" srcOrd="0" destOrd="0" presId="urn:microsoft.com/office/officeart/2005/8/layout/default#1"/>
    <dgm:cxn modelId="{B4AC1236-FE11-4A76-A95E-71AAE760BC36}" type="presOf" srcId="{CDF8839A-D0C5-476E-9AF0-6670DC9B2E0E}" destId="{14EA6CB1-CBF8-42EB-AA97-5C89E1FE2F31}" srcOrd="0" destOrd="0" presId="urn:microsoft.com/office/officeart/2005/8/layout/default#1"/>
    <dgm:cxn modelId="{8C9FB578-6052-4C77-8A7B-0AEED4953C6D}" srcId="{A9FC86A8-8166-48A9-9E60-BE33BBA4836B}" destId="{07BA494A-7AFE-422C-8E97-EFB92B452792}" srcOrd="6" destOrd="0" parTransId="{39862EC3-DBFA-4367-995A-64825D2CE990}" sibTransId="{C25A899D-F438-480D-9572-C04B29304B1C}"/>
    <dgm:cxn modelId="{C80417A8-497D-4432-AB2E-337B4163C141}" srcId="{A9FC86A8-8166-48A9-9E60-BE33BBA4836B}" destId="{CDF8839A-D0C5-476E-9AF0-6670DC9B2E0E}" srcOrd="5" destOrd="0" parTransId="{8213ED7C-9941-4A1B-AD43-474083AA6D88}" sibTransId="{C4F26260-C4AF-474C-9BCD-E14E67EA5330}"/>
    <dgm:cxn modelId="{6A00A579-A03D-4562-B505-6CE9C083E826}" type="presOf" srcId="{07BA494A-7AFE-422C-8E97-EFB92B452792}" destId="{0FBA04A6-8EA8-49A2-9FF5-A63AEE363327}" srcOrd="0" destOrd="0" presId="urn:microsoft.com/office/officeart/2005/8/layout/default#1"/>
    <dgm:cxn modelId="{65D785B2-E9B4-41ED-8E93-DFC070AB8DAE}" type="presOf" srcId="{EF132037-BCCB-4063-93C7-361BB60CE620}" destId="{18A8D4D7-65CB-425E-A3E5-F365ABD90DB4}" srcOrd="0" destOrd="0" presId="urn:microsoft.com/office/officeart/2005/8/layout/default#1"/>
    <dgm:cxn modelId="{1D8A669E-50AD-45F2-998B-981C5C89ECFF}" type="presOf" srcId="{CD77C047-BC96-430B-9387-7D42E6AA6B00}" destId="{8B2F239C-1205-4373-9FD0-17503F368C8D}" srcOrd="0" destOrd="0" presId="urn:microsoft.com/office/officeart/2005/8/layout/default#1"/>
    <dgm:cxn modelId="{04B5C5BC-30FB-4F3A-80D1-A6A3F81BECB4}" type="presOf" srcId="{1026EF83-2E32-47DD-A7BD-D25B41B2BB6D}" destId="{FD55C865-8640-4C0B-815B-456E259CA975}" srcOrd="0" destOrd="0" presId="urn:microsoft.com/office/officeart/2005/8/layout/default#1"/>
    <dgm:cxn modelId="{6C5DE0D1-507B-49E0-8415-2BD1FAA8D956}" srcId="{A9FC86A8-8166-48A9-9E60-BE33BBA4836B}" destId="{D3DB5230-0DD9-49C8-BDCF-521F848FB63B}" srcOrd="4" destOrd="0" parTransId="{1E6FA983-A049-4F71-AD11-58147529E277}" sibTransId="{8C91F381-8974-4FDF-A252-B44668B3143A}"/>
    <dgm:cxn modelId="{BC2E0C5C-F5F6-4EA3-AC55-EEB47D25710E}" srcId="{A9FC86A8-8166-48A9-9E60-BE33BBA4836B}" destId="{EF132037-BCCB-4063-93C7-361BB60CE620}" srcOrd="1" destOrd="0" parTransId="{B4370DC5-6081-4884-B132-E5356AD804E1}" sibTransId="{FDC4BD2D-A09E-4F96-B1E2-0EFD89CC00FB}"/>
    <dgm:cxn modelId="{573CF7AD-2553-43C7-9865-7A4FB9A0C8B6}" srcId="{A9FC86A8-8166-48A9-9E60-BE33BBA4836B}" destId="{1026EF83-2E32-47DD-A7BD-D25B41B2BB6D}" srcOrd="2" destOrd="0" parTransId="{07D7DB37-7D4A-4E49-ADF2-428E03AF93CB}" sibTransId="{E707B562-4337-410D-9013-B3712E23B6BC}"/>
    <dgm:cxn modelId="{1265C206-B90F-4136-B9A7-4D951AC1D7DC}" srcId="{A9FC86A8-8166-48A9-9E60-BE33BBA4836B}" destId="{9BE2BEAC-507D-4020-AC16-B2AC1331BE54}" srcOrd="9" destOrd="0" parTransId="{3A610076-F9F1-4A57-BC33-B49713A97696}" sibTransId="{502B6823-DD45-4D9F-AA69-046CD7E6A20C}"/>
    <dgm:cxn modelId="{CDD6D80A-755A-455F-9F8F-2DB47A6C0819}" type="presOf" srcId="{88A6D6BC-2973-411B-819B-8BE41D532C1D}" destId="{0B0CA02C-CB83-4D3E-839F-77CA8711F7AE}" srcOrd="0" destOrd="0" presId="urn:microsoft.com/office/officeart/2005/8/layout/default#1"/>
    <dgm:cxn modelId="{834601B9-A597-4995-BB1E-194F498C6AF3}" type="presParOf" srcId="{D19CBFD8-7EC3-4CC6-8079-A325E723562E}" destId="{E745BE4D-58BD-407B-8163-1C3BD12078C6}" srcOrd="0" destOrd="0" presId="urn:microsoft.com/office/officeart/2005/8/layout/default#1"/>
    <dgm:cxn modelId="{EED82059-0588-4C35-BE53-BFB930C48F5A}" type="presParOf" srcId="{D19CBFD8-7EC3-4CC6-8079-A325E723562E}" destId="{2C3A43D4-AF4C-4FC0-BC76-25D2B50BA198}" srcOrd="1" destOrd="0" presId="urn:microsoft.com/office/officeart/2005/8/layout/default#1"/>
    <dgm:cxn modelId="{AD98E624-F4CF-4271-B980-6DAFF4DC153F}" type="presParOf" srcId="{D19CBFD8-7EC3-4CC6-8079-A325E723562E}" destId="{18A8D4D7-65CB-425E-A3E5-F365ABD90DB4}" srcOrd="2" destOrd="0" presId="urn:microsoft.com/office/officeart/2005/8/layout/default#1"/>
    <dgm:cxn modelId="{027698D8-0C5F-434F-AB46-B339591C3B82}" type="presParOf" srcId="{D19CBFD8-7EC3-4CC6-8079-A325E723562E}" destId="{22E594DD-36B9-4836-B52B-910289B41347}" srcOrd="3" destOrd="0" presId="urn:microsoft.com/office/officeart/2005/8/layout/default#1"/>
    <dgm:cxn modelId="{ADBA03AC-3816-47A0-B4C5-C64877B3A7EC}" type="presParOf" srcId="{D19CBFD8-7EC3-4CC6-8079-A325E723562E}" destId="{FD55C865-8640-4C0B-815B-456E259CA975}" srcOrd="4" destOrd="0" presId="urn:microsoft.com/office/officeart/2005/8/layout/default#1"/>
    <dgm:cxn modelId="{629FABAF-1E5D-4EDB-84F1-E94824DA3D3C}" type="presParOf" srcId="{D19CBFD8-7EC3-4CC6-8079-A325E723562E}" destId="{27A5B6AD-3DC9-4C30-A6AE-78C003B1F4C7}" srcOrd="5" destOrd="0" presId="urn:microsoft.com/office/officeart/2005/8/layout/default#1"/>
    <dgm:cxn modelId="{EE5DFE0B-D015-4372-A4F6-3ED182A74523}" type="presParOf" srcId="{D19CBFD8-7EC3-4CC6-8079-A325E723562E}" destId="{0B0CA02C-CB83-4D3E-839F-77CA8711F7AE}" srcOrd="6" destOrd="0" presId="urn:microsoft.com/office/officeart/2005/8/layout/default#1"/>
    <dgm:cxn modelId="{EDBA3DAB-E390-4073-969C-FF17B385BFF8}" type="presParOf" srcId="{D19CBFD8-7EC3-4CC6-8079-A325E723562E}" destId="{5E47D9CE-BAF2-42A5-AC63-61F344DDCB78}" srcOrd="7" destOrd="0" presId="urn:microsoft.com/office/officeart/2005/8/layout/default#1"/>
    <dgm:cxn modelId="{74397F12-572C-4F5D-8BB0-4F909CBDB22B}" type="presParOf" srcId="{D19CBFD8-7EC3-4CC6-8079-A325E723562E}" destId="{E149B264-A84F-48CB-A924-06F7A92D11FB}" srcOrd="8" destOrd="0" presId="urn:microsoft.com/office/officeart/2005/8/layout/default#1"/>
    <dgm:cxn modelId="{466C7CAE-3270-460A-9D58-B92D2706265B}" type="presParOf" srcId="{D19CBFD8-7EC3-4CC6-8079-A325E723562E}" destId="{8794EDB3-5747-4AA2-B46A-FD9F770B0B9A}" srcOrd="9" destOrd="0" presId="urn:microsoft.com/office/officeart/2005/8/layout/default#1"/>
    <dgm:cxn modelId="{CA897416-A2AB-4D8A-BC6D-4771461EB96F}" type="presParOf" srcId="{D19CBFD8-7EC3-4CC6-8079-A325E723562E}" destId="{14EA6CB1-CBF8-42EB-AA97-5C89E1FE2F31}" srcOrd="10" destOrd="0" presId="urn:microsoft.com/office/officeart/2005/8/layout/default#1"/>
    <dgm:cxn modelId="{7D929394-433B-45A1-8A6D-FDD9243C56C3}" type="presParOf" srcId="{D19CBFD8-7EC3-4CC6-8079-A325E723562E}" destId="{231EA3D4-ABA5-4D35-8FD0-BC39586B321B}" srcOrd="11" destOrd="0" presId="urn:microsoft.com/office/officeart/2005/8/layout/default#1"/>
    <dgm:cxn modelId="{60A2FCD9-FBF3-4539-9E54-301203CBDB3B}" type="presParOf" srcId="{D19CBFD8-7EC3-4CC6-8079-A325E723562E}" destId="{0FBA04A6-8EA8-49A2-9FF5-A63AEE363327}" srcOrd="12" destOrd="0" presId="urn:microsoft.com/office/officeart/2005/8/layout/default#1"/>
    <dgm:cxn modelId="{C45CD728-6714-430A-8A19-9437A9DE7A29}" type="presParOf" srcId="{D19CBFD8-7EC3-4CC6-8079-A325E723562E}" destId="{B719DD03-2E67-4F49-BCC6-8BC27BAA5DFD}" srcOrd="13" destOrd="0" presId="urn:microsoft.com/office/officeart/2005/8/layout/default#1"/>
    <dgm:cxn modelId="{3FB53285-D886-4930-A731-F4E82EE7E2BF}" type="presParOf" srcId="{D19CBFD8-7EC3-4CC6-8079-A325E723562E}" destId="{4FC17963-2E3F-4075-A6AE-A08A4C97A64C}" srcOrd="14" destOrd="0" presId="urn:microsoft.com/office/officeart/2005/8/layout/default#1"/>
    <dgm:cxn modelId="{14DEC1A4-7A2D-4AA7-AAED-1B9BA2CBFF8F}" type="presParOf" srcId="{D19CBFD8-7EC3-4CC6-8079-A325E723562E}" destId="{61E3BE41-F445-4F3D-BEA5-7CA2033506D3}" srcOrd="15" destOrd="0" presId="urn:microsoft.com/office/officeart/2005/8/layout/default#1"/>
    <dgm:cxn modelId="{3A47593F-483C-400A-8906-FF87C6703650}" type="presParOf" srcId="{D19CBFD8-7EC3-4CC6-8079-A325E723562E}" destId="{8B2F239C-1205-4373-9FD0-17503F368C8D}" srcOrd="16" destOrd="0" presId="urn:microsoft.com/office/officeart/2005/8/layout/default#1"/>
    <dgm:cxn modelId="{176E62ED-816F-486B-B3F2-166EDA0DAD6C}" type="presParOf" srcId="{D19CBFD8-7EC3-4CC6-8079-A325E723562E}" destId="{944B38A2-FDDD-4D33-9903-22FC7273C053}" srcOrd="17" destOrd="0" presId="urn:microsoft.com/office/officeart/2005/8/layout/default#1"/>
    <dgm:cxn modelId="{ED1A7A6F-BC33-4728-A61B-1F24E517162E}" type="presParOf" srcId="{D19CBFD8-7EC3-4CC6-8079-A325E723562E}" destId="{0B00AF57-407A-49C9-A46E-4A480EA81FAD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A82A7E-ABBF-4766-8FAF-BF6F5AE4667A}" type="doc">
      <dgm:prSet loTypeId="urn:microsoft.com/office/officeart/2005/8/layout/bProcess2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FF48EDE-7497-4BF6-99CF-42242A5F1F5F}">
      <dgm:prSet phldrT="[Текст]"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</a:t>
          </a:r>
        </a:p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пала </a:t>
          </a:r>
        </a:p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Троя?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963DD4E-85BB-4411-BF06-F5968E7B2966}" type="parTrans" cxnId="{6C50C032-CADA-4D00-8610-57AAFE9FF702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A607153E-DFC1-4F99-B6AD-0F30F8CB5B45}" type="sibTrans" cxnId="{6C50C032-CADA-4D00-8610-57AAFE9FF702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910649C-28F2-41B3-ACCB-4ED28987D0F3}">
      <dgm:prSet phldrT="[Текст]"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греки объявили Трое войну? 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CF76A50-F221-4CB8-B0A4-58D3B2767041}" type="parTrans" cxnId="{F204D007-B614-451D-9E55-911718C23E73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36EABF2-5B80-42E5-BC41-26227BF26EEA}" type="sibTrans" cxnId="{F204D007-B614-451D-9E55-911718C23E73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B09C0A3-5B5E-41C6-9D68-93290E908483}">
      <dgm:prSet phldrT="[Текст]"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Парис похитил Елену? 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60340EF-8D5F-45F4-ADA4-8623D01467EA}" type="parTrans" cxnId="{ABB683B6-E065-4E7D-B6BB-AF8E3D849826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088F167C-5F9E-4321-B949-9C94837997D0}" type="sibTrans" cxnId="{ABB683B6-E065-4E7D-B6BB-AF8E3D849826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1C734A1-07CC-4B50-B09A-C17653D68C35}">
      <dgm:prSet phldrT="[Текст]"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Афродита обещала Парису любовь Елены?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B5659E5-18E2-46D9-8364-C55511CE6707}" type="parTrans" cxnId="{53B0C399-BB27-4611-B1EA-3DDAD46A5094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B612DC3D-0601-4802-9A66-90767F3EA138}" type="sibTrans" cxnId="{53B0C399-BB27-4611-B1EA-3DDAD46A5094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DD58690-D8DF-4D06-9408-0F80A93E6E50}">
      <dgm:prSet phldrT="[Текст]" custT="1"/>
      <dgm:spPr/>
      <dgm:t>
        <a:bodyPr/>
        <a:lstStyle/>
        <a:p>
          <a:r>
            <a:rPr lang="ru-RU" sz="1800" b="1" u="none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Почему Афродите нужно было это яблоко? </a:t>
          </a:r>
          <a:endParaRPr lang="ru-RU" sz="1800" b="1" u="none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gm:t>
    </dgm:pt>
    <dgm:pt modelId="{B79F16D1-DC00-4177-97BA-C157F0123E26}" type="parTrans" cxnId="{CB82505E-DF40-46B5-AFE8-6D339090FA27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0896830-3D7D-4927-9CF2-4E89EA87B6AD}" type="sibTrans" cxnId="{CB82505E-DF40-46B5-AFE8-6D339090FA27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E85D097-9346-4194-8EFC-6E441D0B5272}">
      <dgm:prSet phldrT="[Текст]" custT="1"/>
      <dgm:spPr/>
      <dgm:t>
        <a:bodyPr/>
        <a:lstStyle/>
        <a:p>
          <a:r>
            <a:rPr lang="ru-RU" sz="1800" b="1" u="none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Почему на яблоке написано </a:t>
          </a:r>
          <a:br>
            <a:rPr lang="ru-RU" sz="1800" b="1" u="none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800" b="1" u="none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это слово? </a:t>
          </a:r>
          <a:endParaRPr lang="ru-RU" sz="1800" b="1" u="none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40D70163-CDDB-4D5B-9241-65517B059BD8}" type="parTrans" cxnId="{5F265096-AA46-43AF-BA12-EE53CFAC197F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B8A9E523-C4D5-4E6A-9665-59E043E957E9}" type="sibTrans" cxnId="{5F265096-AA46-43AF-BA12-EE53CFAC197F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27AED4E-76B6-4213-84C3-6C3CD06BC28F}">
      <dgm:prSet phldrT="[Текст]" custT="1"/>
      <dgm:spPr/>
      <dgm:t>
        <a:bodyPr/>
        <a:lstStyle/>
        <a:p>
          <a:r>
            <a:rPr lang="ru-RU" sz="1800" b="1" u="none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Почему она хотела испортить праздник?</a:t>
          </a:r>
          <a:endParaRPr lang="ru-RU" sz="1800" b="1" u="none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gm:t>
    </dgm:pt>
    <dgm:pt modelId="{E7342C75-D5DB-4A1F-98E1-68DA9C53A63F}" type="parTrans" cxnId="{D0052420-956F-4955-AE93-0B440D6255D1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9B7D67A-EA6C-4089-A634-750A4802AA4F}" type="sibTrans" cxnId="{D0052420-956F-4955-AE93-0B440D6255D1}">
      <dgm:prSet/>
      <dgm:spPr/>
      <dgm:t>
        <a:bodyPr/>
        <a:lstStyle/>
        <a:p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DB02559C-E173-4C77-813E-1BA2D816D78A}" type="pres">
      <dgm:prSet presAssocID="{72A82A7E-ABBF-4766-8FAF-BF6F5AE4667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2EFDDF-1F12-4B21-A3B5-69A5A7987E54}" type="pres">
      <dgm:prSet presAssocID="{6FF48EDE-7497-4BF6-99CF-42242A5F1F5F}" presName="firstNode" presStyleLbl="node1" presStyleIdx="0" presStyleCnt="7" custScaleX="108080" custScaleY="108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A2B8A6-626C-4D96-B6D0-DE64B85B2170}" type="pres">
      <dgm:prSet presAssocID="{A607153E-DFC1-4F99-B6AD-0F30F8CB5B4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3844B6E-A7D5-42A3-BAC5-208763DD4C21}" type="pres">
      <dgm:prSet presAssocID="{1910649C-28F2-41B3-ACCB-4ED28987D0F3}" presName="middleNode" presStyleCnt="0"/>
      <dgm:spPr/>
    </dgm:pt>
    <dgm:pt modelId="{9B40E800-76E8-436B-8A4E-40AB8DBA5D7A}" type="pres">
      <dgm:prSet presAssocID="{1910649C-28F2-41B3-ACCB-4ED28987D0F3}" presName="padding" presStyleLbl="node1" presStyleIdx="0" presStyleCnt="7"/>
      <dgm:spPr/>
    </dgm:pt>
    <dgm:pt modelId="{5DEAE127-F7F6-4485-AA5C-0F87CE9EF049}" type="pres">
      <dgm:prSet presAssocID="{1910649C-28F2-41B3-ACCB-4ED28987D0F3}" presName="shape" presStyleLbl="node1" presStyleIdx="1" presStyleCnt="7" custScaleX="162215" custScaleY="1622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BB8243-F94D-4764-AD4F-2E9F4C9F1675}" type="pres">
      <dgm:prSet presAssocID="{C36EABF2-5B80-42E5-BC41-26227BF26EE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BA9533F-D659-4DDA-A351-EC830835B34E}" type="pres">
      <dgm:prSet presAssocID="{3B09C0A3-5B5E-41C6-9D68-93290E908483}" presName="middleNode" presStyleCnt="0"/>
      <dgm:spPr/>
    </dgm:pt>
    <dgm:pt modelId="{EB84AC5D-9F62-45DD-AE86-DD2A6B4AA2B9}" type="pres">
      <dgm:prSet presAssocID="{3B09C0A3-5B5E-41C6-9D68-93290E908483}" presName="padding" presStyleLbl="node1" presStyleIdx="1" presStyleCnt="7"/>
      <dgm:spPr/>
    </dgm:pt>
    <dgm:pt modelId="{397B7729-F50E-4FD8-8A58-81FA04BD13A2}" type="pres">
      <dgm:prSet presAssocID="{3B09C0A3-5B5E-41C6-9D68-93290E908483}" presName="shape" presStyleLbl="node1" presStyleIdx="2" presStyleCnt="7" custScaleX="164458" custScaleY="1644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60CC0E3-4FF4-4150-822D-80BDBDCC8FD8}" type="pres">
      <dgm:prSet presAssocID="{088F167C-5F9E-4321-B949-9C94837997D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51A2E82-3EC5-402B-863B-F8B3CAC83C89}" type="pres">
      <dgm:prSet presAssocID="{C1C734A1-07CC-4B50-B09A-C17653D68C35}" presName="middleNode" presStyleCnt="0"/>
      <dgm:spPr/>
    </dgm:pt>
    <dgm:pt modelId="{C0A52F2D-404B-4511-8677-D38E0E361C71}" type="pres">
      <dgm:prSet presAssocID="{C1C734A1-07CC-4B50-B09A-C17653D68C35}" presName="padding" presStyleLbl="node1" presStyleIdx="2" presStyleCnt="7"/>
      <dgm:spPr/>
    </dgm:pt>
    <dgm:pt modelId="{46677E28-9CC6-4633-9DBB-1865060AA8D8}" type="pres">
      <dgm:prSet presAssocID="{C1C734A1-07CC-4B50-B09A-C17653D68C35}" presName="shape" presStyleLbl="node1" presStyleIdx="3" presStyleCnt="7" custScaleX="162215" custScaleY="1622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3909401-0410-4276-9781-691B17084997}" type="pres">
      <dgm:prSet presAssocID="{B612DC3D-0601-4802-9A66-90767F3EA13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B7D069D-161F-49E6-A0DB-C02E97253016}" type="pres">
      <dgm:prSet presAssocID="{2DD58690-D8DF-4D06-9408-0F80A93E6E50}" presName="middleNode" presStyleCnt="0"/>
      <dgm:spPr/>
    </dgm:pt>
    <dgm:pt modelId="{64B87A10-77FF-4655-8053-80ECFC189482}" type="pres">
      <dgm:prSet presAssocID="{2DD58690-D8DF-4D06-9408-0F80A93E6E50}" presName="padding" presStyleLbl="node1" presStyleIdx="3" presStyleCnt="7"/>
      <dgm:spPr/>
    </dgm:pt>
    <dgm:pt modelId="{1D0C3D88-6FA9-4BBA-B186-8F7132091327}" type="pres">
      <dgm:prSet presAssocID="{2DD58690-D8DF-4D06-9408-0F80A93E6E50}" presName="shape" presStyleLbl="node1" presStyleIdx="4" presStyleCnt="7" custScaleX="164915" custScaleY="1649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5904421-EA7A-49EA-8429-2977B609A250}" type="pres">
      <dgm:prSet presAssocID="{F0896830-3D7D-4927-9CF2-4E89EA87B6A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027B119-C07A-487D-8F27-DDAE0AB9E89F}" type="pres">
      <dgm:prSet presAssocID="{5E85D097-9346-4194-8EFC-6E441D0B5272}" presName="middleNode" presStyleCnt="0"/>
      <dgm:spPr/>
    </dgm:pt>
    <dgm:pt modelId="{927216B5-2CCB-404E-A003-EFA4C3550448}" type="pres">
      <dgm:prSet presAssocID="{5E85D097-9346-4194-8EFC-6E441D0B5272}" presName="padding" presStyleLbl="node1" presStyleIdx="4" presStyleCnt="7"/>
      <dgm:spPr/>
    </dgm:pt>
    <dgm:pt modelId="{40E3FBEC-6AAF-48F8-ADFA-ED9206B51D4E}" type="pres">
      <dgm:prSet presAssocID="{5E85D097-9346-4194-8EFC-6E441D0B5272}" presName="shape" presStyleLbl="node1" presStyleIdx="5" presStyleCnt="7" custScaleX="167943" custScaleY="1679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19179B1-1752-40CB-92C6-A8D5EE2E1AE7}" type="pres">
      <dgm:prSet presAssocID="{B8A9E523-C4D5-4E6A-9665-59E043E957E9}" presName="sibTrans" presStyleLbl="sibTrans2D1" presStyleIdx="5" presStyleCnt="6"/>
      <dgm:spPr/>
      <dgm:t>
        <a:bodyPr/>
        <a:lstStyle/>
        <a:p>
          <a:endParaRPr lang="ru-RU"/>
        </a:p>
      </dgm:t>
    </dgm:pt>
    <dgm:pt modelId="{0714DFFF-5E79-463C-AF52-EA6C003D6C54}" type="pres">
      <dgm:prSet presAssocID="{E27AED4E-76B6-4213-84C3-6C3CD06BC28F}" presName="lastNode" presStyleLbl="node1" presStyleIdx="6" presStyleCnt="7" custScaleX="122916" custScaleY="112335" custLinFactNeighborX="260" custLinFactNeighborY="-837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0052420-956F-4955-AE93-0B440D6255D1}" srcId="{72A82A7E-ABBF-4766-8FAF-BF6F5AE4667A}" destId="{E27AED4E-76B6-4213-84C3-6C3CD06BC28F}" srcOrd="6" destOrd="0" parTransId="{E7342C75-D5DB-4A1F-98E1-68DA9C53A63F}" sibTransId="{C9B7D67A-EA6C-4089-A634-750A4802AA4F}"/>
    <dgm:cxn modelId="{47B1C245-B152-4071-825F-A8E0D1FDE51E}" type="presOf" srcId="{F0896830-3D7D-4927-9CF2-4E89EA87B6AD}" destId="{95904421-EA7A-49EA-8429-2977B609A250}" srcOrd="0" destOrd="0" presId="urn:microsoft.com/office/officeart/2005/8/layout/bProcess2"/>
    <dgm:cxn modelId="{383D530A-28A3-4D3F-9BF6-0020F0361963}" type="presOf" srcId="{3B09C0A3-5B5E-41C6-9D68-93290E908483}" destId="{397B7729-F50E-4FD8-8A58-81FA04BD13A2}" srcOrd="0" destOrd="0" presId="urn:microsoft.com/office/officeart/2005/8/layout/bProcess2"/>
    <dgm:cxn modelId="{CEE628EE-6A57-4990-BB3D-559E1C0727C6}" type="presOf" srcId="{72A82A7E-ABBF-4766-8FAF-BF6F5AE4667A}" destId="{DB02559C-E173-4C77-813E-1BA2D816D78A}" srcOrd="0" destOrd="0" presId="urn:microsoft.com/office/officeart/2005/8/layout/bProcess2"/>
    <dgm:cxn modelId="{53B0C399-BB27-4611-B1EA-3DDAD46A5094}" srcId="{72A82A7E-ABBF-4766-8FAF-BF6F5AE4667A}" destId="{C1C734A1-07CC-4B50-B09A-C17653D68C35}" srcOrd="3" destOrd="0" parTransId="{9B5659E5-18E2-46D9-8364-C55511CE6707}" sibTransId="{B612DC3D-0601-4802-9A66-90767F3EA138}"/>
    <dgm:cxn modelId="{78CCBCC4-C035-40CF-83DA-4459143E11F9}" type="presOf" srcId="{088F167C-5F9E-4321-B949-9C94837997D0}" destId="{760CC0E3-4FF4-4150-822D-80BDBDCC8FD8}" srcOrd="0" destOrd="0" presId="urn:microsoft.com/office/officeart/2005/8/layout/bProcess2"/>
    <dgm:cxn modelId="{B959D6D5-FC34-44AC-ADEC-03CABDB6C8B0}" type="presOf" srcId="{2DD58690-D8DF-4D06-9408-0F80A93E6E50}" destId="{1D0C3D88-6FA9-4BBA-B186-8F7132091327}" srcOrd="0" destOrd="0" presId="urn:microsoft.com/office/officeart/2005/8/layout/bProcess2"/>
    <dgm:cxn modelId="{F204D007-B614-451D-9E55-911718C23E73}" srcId="{72A82A7E-ABBF-4766-8FAF-BF6F5AE4667A}" destId="{1910649C-28F2-41B3-ACCB-4ED28987D0F3}" srcOrd="1" destOrd="0" parTransId="{7CF76A50-F221-4CB8-B0A4-58D3B2767041}" sibTransId="{C36EABF2-5B80-42E5-BC41-26227BF26EEA}"/>
    <dgm:cxn modelId="{8B7A53D5-B1CD-4240-B4AA-688167F9DE9E}" type="presOf" srcId="{5E85D097-9346-4194-8EFC-6E441D0B5272}" destId="{40E3FBEC-6AAF-48F8-ADFA-ED9206B51D4E}" srcOrd="0" destOrd="0" presId="urn:microsoft.com/office/officeart/2005/8/layout/bProcess2"/>
    <dgm:cxn modelId="{B17C7B39-6910-4A87-940C-3398A88CF155}" type="presOf" srcId="{C1C734A1-07CC-4B50-B09A-C17653D68C35}" destId="{46677E28-9CC6-4633-9DBB-1865060AA8D8}" srcOrd="0" destOrd="0" presId="urn:microsoft.com/office/officeart/2005/8/layout/bProcess2"/>
    <dgm:cxn modelId="{6C50C032-CADA-4D00-8610-57AAFE9FF702}" srcId="{72A82A7E-ABBF-4766-8FAF-BF6F5AE4667A}" destId="{6FF48EDE-7497-4BF6-99CF-42242A5F1F5F}" srcOrd="0" destOrd="0" parTransId="{3963DD4E-85BB-4411-BF06-F5968E7B2966}" sibTransId="{A607153E-DFC1-4F99-B6AD-0F30F8CB5B45}"/>
    <dgm:cxn modelId="{CB82505E-DF40-46B5-AFE8-6D339090FA27}" srcId="{72A82A7E-ABBF-4766-8FAF-BF6F5AE4667A}" destId="{2DD58690-D8DF-4D06-9408-0F80A93E6E50}" srcOrd="4" destOrd="0" parTransId="{B79F16D1-DC00-4177-97BA-C157F0123E26}" sibTransId="{F0896830-3D7D-4927-9CF2-4E89EA87B6AD}"/>
    <dgm:cxn modelId="{DC3C0C7E-48A9-4363-A79E-9AC36CE8C6D0}" type="presOf" srcId="{E27AED4E-76B6-4213-84C3-6C3CD06BC28F}" destId="{0714DFFF-5E79-463C-AF52-EA6C003D6C54}" srcOrd="0" destOrd="0" presId="urn:microsoft.com/office/officeart/2005/8/layout/bProcess2"/>
    <dgm:cxn modelId="{C47572CC-DCAA-4086-8081-1EF96AFD48E2}" type="presOf" srcId="{B8A9E523-C4D5-4E6A-9665-59E043E957E9}" destId="{019179B1-1752-40CB-92C6-A8D5EE2E1AE7}" srcOrd="0" destOrd="0" presId="urn:microsoft.com/office/officeart/2005/8/layout/bProcess2"/>
    <dgm:cxn modelId="{5F265096-AA46-43AF-BA12-EE53CFAC197F}" srcId="{72A82A7E-ABBF-4766-8FAF-BF6F5AE4667A}" destId="{5E85D097-9346-4194-8EFC-6E441D0B5272}" srcOrd="5" destOrd="0" parTransId="{40D70163-CDDB-4D5B-9241-65517B059BD8}" sibTransId="{B8A9E523-C4D5-4E6A-9665-59E043E957E9}"/>
    <dgm:cxn modelId="{9FE620F5-9C6A-4429-B990-D89F57EC1446}" type="presOf" srcId="{6FF48EDE-7497-4BF6-99CF-42242A5F1F5F}" destId="{102EFDDF-1F12-4B21-A3B5-69A5A7987E54}" srcOrd="0" destOrd="0" presId="urn:microsoft.com/office/officeart/2005/8/layout/bProcess2"/>
    <dgm:cxn modelId="{F3BDC07B-E1A8-4002-8082-7E14D8F72AEE}" type="presOf" srcId="{1910649C-28F2-41B3-ACCB-4ED28987D0F3}" destId="{5DEAE127-F7F6-4485-AA5C-0F87CE9EF049}" srcOrd="0" destOrd="0" presId="urn:microsoft.com/office/officeart/2005/8/layout/bProcess2"/>
    <dgm:cxn modelId="{5BF9AE99-B3CD-4928-9711-5C14155261D4}" type="presOf" srcId="{B612DC3D-0601-4802-9A66-90767F3EA138}" destId="{F3909401-0410-4276-9781-691B17084997}" srcOrd="0" destOrd="0" presId="urn:microsoft.com/office/officeart/2005/8/layout/bProcess2"/>
    <dgm:cxn modelId="{ABB683B6-E065-4E7D-B6BB-AF8E3D849826}" srcId="{72A82A7E-ABBF-4766-8FAF-BF6F5AE4667A}" destId="{3B09C0A3-5B5E-41C6-9D68-93290E908483}" srcOrd="2" destOrd="0" parTransId="{F60340EF-8D5F-45F4-ADA4-8623D01467EA}" sibTransId="{088F167C-5F9E-4321-B949-9C94837997D0}"/>
    <dgm:cxn modelId="{591AFC18-2B7A-41A6-BAA4-EAE4CC9BF6EE}" type="presOf" srcId="{A607153E-DFC1-4F99-B6AD-0F30F8CB5B45}" destId="{D5A2B8A6-626C-4D96-B6D0-DE64B85B2170}" srcOrd="0" destOrd="0" presId="urn:microsoft.com/office/officeart/2005/8/layout/bProcess2"/>
    <dgm:cxn modelId="{33123528-D205-4BBA-B7FA-B326CED462BA}" type="presOf" srcId="{C36EABF2-5B80-42E5-BC41-26227BF26EEA}" destId="{0BBB8243-F94D-4764-AD4F-2E9F4C9F1675}" srcOrd="0" destOrd="0" presId="urn:microsoft.com/office/officeart/2005/8/layout/bProcess2"/>
    <dgm:cxn modelId="{100291E5-A64A-4487-92BD-AB76F24D278C}" type="presParOf" srcId="{DB02559C-E173-4C77-813E-1BA2D816D78A}" destId="{102EFDDF-1F12-4B21-A3B5-69A5A7987E54}" srcOrd="0" destOrd="0" presId="urn:microsoft.com/office/officeart/2005/8/layout/bProcess2"/>
    <dgm:cxn modelId="{8F07665E-31F2-49BE-A93B-4FCC29AF9FB3}" type="presParOf" srcId="{DB02559C-E173-4C77-813E-1BA2D816D78A}" destId="{D5A2B8A6-626C-4D96-B6D0-DE64B85B2170}" srcOrd="1" destOrd="0" presId="urn:microsoft.com/office/officeart/2005/8/layout/bProcess2"/>
    <dgm:cxn modelId="{5AF9255D-88E9-472D-9C83-D42BAA1B1B81}" type="presParOf" srcId="{DB02559C-E173-4C77-813E-1BA2D816D78A}" destId="{03844B6E-A7D5-42A3-BAC5-208763DD4C21}" srcOrd="2" destOrd="0" presId="urn:microsoft.com/office/officeart/2005/8/layout/bProcess2"/>
    <dgm:cxn modelId="{D05FB4C6-92C6-4C3E-9464-F2B299F52822}" type="presParOf" srcId="{03844B6E-A7D5-42A3-BAC5-208763DD4C21}" destId="{9B40E800-76E8-436B-8A4E-40AB8DBA5D7A}" srcOrd="0" destOrd="0" presId="urn:microsoft.com/office/officeart/2005/8/layout/bProcess2"/>
    <dgm:cxn modelId="{E97AE83C-8A61-4FE8-BB3D-8AF4C005CB6C}" type="presParOf" srcId="{03844B6E-A7D5-42A3-BAC5-208763DD4C21}" destId="{5DEAE127-F7F6-4485-AA5C-0F87CE9EF049}" srcOrd="1" destOrd="0" presId="urn:microsoft.com/office/officeart/2005/8/layout/bProcess2"/>
    <dgm:cxn modelId="{77D84B35-72E8-40A9-AD32-F6EBEC8A8AFD}" type="presParOf" srcId="{DB02559C-E173-4C77-813E-1BA2D816D78A}" destId="{0BBB8243-F94D-4764-AD4F-2E9F4C9F1675}" srcOrd="3" destOrd="0" presId="urn:microsoft.com/office/officeart/2005/8/layout/bProcess2"/>
    <dgm:cxn modelId="{3DD8A364-549F-42B5-A033-E5732AC6DD59}" type="presParOf" srcId="{DB02559C-E173-4C77-813E-1BA2D816D78A}" destId="{CBA9533F-D659-4DDA-A351-EC830835B34E}" srcOrd="4" destOrd="0" presId="urn:microsoft.com/office/officeart/2005/8/layout/bProcess2"/>
    <dgm:cxn modelId="{68698C55-00F4-4809-BF11-3FD3181D576B}" type="presParOf" srcId="{CBA9533F-D659-4DDA-A351-EC830835B34E}" destId="{EB84AC5D-9F62-45DD-AE86-DD2A6B4AA2B9}" srcOrd="0" destOrd="0" presId="urn:microsoft.com/office/officeart/2005/8/layout/bProcess2"/>
    <dgm:cxn modelId="{0FED6EB8-126F-4FCE-96A3-8E007F63B8D2}" type="presParOf" srcId="{CBA9533F-D659-4DDA-A351-EC830835B34E}" destId="{397B7729-F50E-4FD8-8A58-81FA04BD13A2}" srcOrd="1" destOrd="0" presId="urn:microsoft.com/office/officeart/2005/8/layout/bProcess2"/>
    <dgm:cxn modelId="{C8AA43C2-DDDD-41EB-8272-D2D93236364E}" type="presParOf" srcId="{DB02559C-E173-4C77-813E-1BA2D816D78A}" destId="{760CC0E3-4FF4-4150-822D-80BDBDCC8FD8}" srcOrd="5" destOrd="0" presId="urn:microsoft.com/office/officeart/2005/8/layout/bProcess2"/>
    <dgm:cxn modelId="{B7D4B8DF-D32C-4B2F-B092-D3ED99FB1B65}" type="presParOf" srcId="{DB02559C-E173-4C77-813E-1BA2D816D78A}" destId="{F51A2E82-3EC5-402B-863B-F8B3CAC83C89}" srcOrd="6" destOrd="0" presId="urn:microsoft.com/office/officeart/2005/8/layout/bProcess2"/>
    <dgm:cxn modelId="{21760716-9BE3-4528-8592-B87ED30C9358}" type="presParOf" srcId="{F51A2E82-3EC5-402B-863B-F8B3CAC83C89}" destId="{C0A52F2D-404B-4511-8677-D38E0E361C71}" srcOrd="0" destOrd="0" presId="urn:microsoft.com/office/officeart/2005/8/layout/bProcess2"/>
    <dgm:cxn modelId="{C2B29735-EB68-4A5C-8105-43F2451D8C92}" type="presParOf" srcId="{F51A2E82-3EC5-402B-863B-F8B3CAC83C89}" destId="{46677E28-9CC6-4633-9DBB-1865060AA8D8}" srcOrd="1" destOrd="0" presId="urn:microsoft.com/office/officeart/2005/8/layout/bProcess2"/>
    <dgm:cxn modelId="{60A72F0F-D8E7-45E2-9D15-66C8732D3F3C}" type="presParOf" srcId="{DB02559C-E173-4C77-813E-1BA2D816D78A}" destId="{F3909401-0410-4276-9781-691B17084997}" srcOrd="7" destOrd="0" presId="urn:microsoft.com/office/officeart/2005/8/layout/bProcess2"/>
    <dgm:cxn modelId="{5002CC60-84B3-435E-814D-EC730DD22F64}" type="presParOf" srcId="{DB02559C-E173-4C77-813E-1BA2D816D78A}" destId="{BB7D069D-161F-49E6-A0DB-C02E97253016}" srcOrd="8" destOrd="0" presId="urn:microsoft.com/office/officeart/2005/8/layout/bProcess2"/>
    <dgm:cxn modelId="{9FC5EAB5-8671-42CA-A8F4-AD1FC8B562A3}" type="presParOf" srcId="{BB7D069D-161F-49E6-A0DB-C02E97253016}" destId="{64B87A10-77FF-4655-8053-80ECFC189482}" srcOrd="0" destOrd="0" presId="urn:microsoft.com/office/officeart/2005/8/layout/bProcess2"/>
    <dgm:cxn modelId="{1A66C4D6-9F95-4A8D-BA99-A8D3A7088359}" type="presParOf" srcId="{BB7D069D-161F-49E6-A0DB-C02E97253016}" destId="{1D0C3D88-6FA9-4BBA-B186-8F7132091327}" srcOrd="1" destOrd="0" presId="urn:microsoft.com/office/officeart/2005/8/layout/bProcess2"/>
    <dgm:cxn modelId="{AA08DA4E-9001-4947-9A12-1C8740344475}" type="presParOf" srcId="{DB02559C-E173-4C77-813E-1BA2D816D78A}" destId="{95904421-EA7A-49EA-8429-2977B609A250}" srcOrd="9" destOrd="0" presId="urn:microsoft.com/office/officeart/2005/8/layout/bProcess2"/>
    <dgm:cxn modelId="{A5F7461B-E755-424D-A22A-977D9E953A28}" type="presParOf" srcId="{DB02559C-E173-4C77-813E-1BA2D816D78A}" destId="{0027B119-C07A-487D-8F27-DDAE0AB9E89F}" srcOrd="10" destOrd="0" presId="urn:microsoft.com/office/officeart/2005/8/layout/bProcess2"/>
    <dgm:cxn modelId="{09F09B3A-2464-4817-9178-B58C88C14434}" type="presParOf" srcId="{0027B119-C07A-487D-8F27-DDAE0AB9E89F}" destId="{927216B5-2CCB-404E-A003-EFA4C3550448}" srcOrd="0" destOrd="0" presId="urn:microsoft.com/office/officeart/2005/8/layout/bProcess2"/>
    <dgm:cxn modelId="{955FA4EC-0B0D-4CB9-918D-8250D44238C2}" type="presParOf" srcId="{0027B119-C07A-487D-8F27-DDAE0AB9E89F}" destId="{40E3FBEC-6AAF-48F8-ADFA-ED9206B51D4E}" srcOrd="1" destOrd="0" presId="urn:microsoft.com/office/officeart/2005/8/layout/bProcess2"/>
    <dgm:cxn modelId="{91162574-23B5-4A91-A5F9-4344FE49FC99}" type="presParOf" srcId="{DB02559C-E173-4C77-813E-1BA2D816D78A}" destId="{019179B1-1752-40CB-92C6-A8D5EE2E1AE7}" srcOrd="11" destOrd="0" presId="urn:microsoft.com/office/officeart/2005/8/layout/bProcess2"/>
    <dgm:cxn modelId="{A69E21AB-9D03-478A-A860-E235A679112D}" type="presParOf" srcId="{DB02559C-E173-4C77-813E-1BA2D816D78A}" destId="{0714DFFF-5E79-463C-AF52-EA6C003D6C54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F549AF-C0B6-43AA-8B85-D3CC2C26D5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278F30A-907D-4DD0-9D22-128D11455D12}">
      <dgm:prSet phldrT="[Текст]"/>
      <dgm:spPr/>
      <dgm:t>
        <a:bodyPr vert="horz"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Формирование аналитических способностей</a:t>
          </a:r>
          <a:endParaRPr lang="ru-RU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28D3AA8C-8641-4259-87A8-2ACCEF33BA00}" type="parTrans" cxnId="{C861DB6C-1CF7-4C53-90B2-08CD2590CBA7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5914EEB6-6F15-424C-9428-1B440684AA4E}" type="sibTrans" cxnId="{C861DB6C-1CF7-4C53-90B2-08CD2590CBA7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E2747445-FB82-4DA5-A7C8-3D70EDD65487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Технология развития критического мышления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6A1F8DF9-2925-43BF-905F-C3CCECE913F4}" type="parTrans" cxnId="{777665DB-1F25-40F2-9BFA-1A2BDE98961C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1F6B532E-8308-48B5-ADBD-C9631F8A9C41}" type="sibTrans" cxnId="{777665DB-1F25-40F2-9BFA-1A2BDE98961C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6D472CC0-B8B2-4A21-AF2F-646102C1A2A4}">
      <dgm:prSet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Система упражнений </a:t>
          </a:r>
          <a:b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</a:br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и адаптированных тестов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09E65DF5-CB3F-43B1-86B3-8BEB9AC68E4F}" type="parTrans" cxnId="{E0222B19-88FB-470D-A299-4BA369F47B97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88E7BFFB-685C-4267-8BA6-91190766ECE6}" type="sibTrans" cxnId="{E0222B19-88FB-470D-A299-4BA369F47B97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gm:t>
    </dgm:pt>
    <dgm:pt modelId="{85A593AF-4E27-4451-BBDE-791B0D51CBED}" type="pres">
      <dgm:prSet presAssocID="{7BF549AF-C0B6-43AA-8B85-D3CC2C26D5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26317-F33E-457E-8631-95990541805F}" type="pres">
      <dgm:prSet presAssocID="{0278F30A-907D-4DD0-9D22-128D11455D12}" presName="root1" presStyleCnt="0"/>
      <dgm:spPr/>
    </dgm:pt>
    <dgm:pt modelId="{DBB28D60-312D-4B52-B278-8DB389FC250F}" type="pres">
      <dgm:prSet presAssocID="{0278F30A-907D-4DD0-9D22-128D11455D12}" presName="LevelOneTextNode" presStyleLbl="node0" presStyleIdx="0" presStyleCnt="1" custScaleX="189668" custScaleY="100196" custLinFactX="-28818" custLinFactNeighborX="-100000" custLinFactNeighborY="10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ADD9FF-4AC6-407E-95AF-DA34371990B8}" type="pres">
      <dgm:prSet presAssocID="{0278F30A-907D-4DD0-9D22-128D11455D12}" presName="level2hierChild" presStyleCnt="0"/>
      <dgm:spPr/>
    </dgm:pt>
    <dgm:pt modelId="{6E21EEDC-4022-42C2-A5FC-7050F3793A31}" type="pres">
      <dgm:prSet presAssocID="{6A1F8DF9-2925-43BF-905F-C3CCECE913F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81D4B01-F350-4F08-8CC7-9A3AE3476171}" type="pres">
      <dgm:prSet presAssocID="{6A1F8DF9-2925-43BF-905F-C3CCECE913F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384CD14-4DF0-4EB3-9CD2-D3773309F050}" type="pres">
      <dgm:prSet presAssocID="{E2747445-FB82-4DA5-A7C8-3D70EDD65487}" presName="root2" presStyleCnt="0"/>
      <dgm:spPr/>
    </dgm:pt>
    <dgm:pt modelId="{5DD48FFA-E850-4C50-B16F-8A2A77AF3D45}" type="pres">
      <dgm:prSet presAssocID="{E2747445-FB82-4DA5-A7C8-3D70EDD65487}" presName="LevelTwoTextNode" presStyleLbl="node2" presStyleIdx="0" presStyleCnt="2" custScaleX="186201" custScaleY="183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18AB81-FCBB-4504-9D56-A26C90910273}" type="pres">
      <dgm:prSet presAssocID="{E2747445-FB82-4DA5-A7C8-3D70EDD65487}" presName="level3hierChild" presStyleCnt="0"/>
      <dgm:spPr/>
    </dgm:pt>
    <dgm:pt modelId="{85590924-CF9D-4CD5-8DEC-D70FB7C54C24}" type="pres">
      <dgm:prSet presAssocID="{09E65DF5-CB3F-43B1-86B3-8BEB9AC68E4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FC0540D-8B45-4DCB-8379-4B50A324F5D9}" type="pres">
      <dgm:prSet presAssocID="{09E65DF5-CB3F-43B1-86B3-8BEB9AC68E4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71FCA18-A760-4653-838D-F58E02511766}" type="pres">
      <dgm:prSet presAssocID="{6D472CC0-B8B2-4A21-AF2F-646102C1A2A4}" presName="root2" presStyleCnt="0"/>
      <dgm:spPr/>
    </dgm:pt>
    <dgm:pt modelId="{788CA71F-5D01-49E4-AE2C-52ED2B095974}" type="pres">
      <dgm:prSet presAssocID="{6D472CC0-B8B2-4A21-AF2F-646102C1A2A4}" presName="LevelTwoTextNode" presStyleLbl="node2" presStyleIdx="1" presStyleCnt="2" custScaleX="186778" custScaleY="166358" custLinFactNeighborX="14" custLinFactNeighborY="-4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CF80EE-2588-4B9C-9798-4CD85AC7D905}" type="pres">
      <dgm:prSet presAssocID="{6D472CC0-B8B2-4A21-AF2F-646102C1A2A4}" presName="level3hierChild" presStyleCnt="0"/>
      <dgm:spPr/>
    </dgm:pt>
  </dgm:ptLst>
  <dgm:cxnLst>
    <dgm:cxn modelId="{9E803E2A-CCEB-4BC8-8EA8-6E3DAFA3A1DA}" type="presOf" srcId="{09E65DF5-CB3F-43B1-86B3-8BEB9AC68E4F}" destId="{AFC0540D-8B45-4DCB-8379-4B50A324F5D9}" srcOrd="1" destOrd="0" presId="urn:microsoft.com/office/officeart/2008/layout/HorizontalMultiLevelHierarchy"/>
    <dgm:cxn modelId="{FB9BB9CF-2CBF-47BC-AD1A-6DD80678A81E}" type="presOf" srcId="{0278F30A-907D-4DD0-9D22-128D11455D12}" destId="{DBB28D60-312D-4B52-B278-8DB389FC250F}" srcOrd="0" destOrd="0" presId="urn:microsoft.com/office/officeart/2008/layout/HorizontalMultiLevelHierarchy"/>
    <dgm:cxn modelId="{AF53FF0B-3861-42F4-9339-7D616F4E78D2}" type="presOf" srcId="{09E65DF5-CB3F-43B1-86B3-8BEB9AC68E4F}" destId="{85590924-CF9D-4CD5-8DEC-D70FB7C54C24}" srcOrd="0" destOrd="0" presId="urn:microsoft.com/office/officeart/2008/layout/HorizontalMultiLevelHierarchy"/>
    <dgm:cxn modelId="{777665DB-1F25-40F2-9BFA-1A2BDE98961C}" srcId="{0278F30A-907D-4DD0-9D22-128D11455D12}" destId="{E2747445-FB82-4DA5-A7C8-3D70EDD65487}" srcOrd="0" destOrd="0" parTransId="{6A1F8DF9-2925-43BF-905F-C3CCECE913F4}" sibTransId="{1F6B532E-8308-48B5-ADBD-C9631F8A9C41}"/>
    <dgm:cxn modelId="{C73059F0-EFF0-4414-B054-2B1DE17DDB79}" type="presOf" srcId="{6A1F8DF9-2925-43BF-905F-C3CCECE913F4}" destId="{6E21EEDC-4022-42C2-A5FC-7050F3793A31}" srcOrd="0" destOrd="0" presId="urn:microsoft.com/office/officeart/2008/layout/HorizontalMultiLevelHierarchy"/>
    <dgm:cxn modelId="{8871CE61-F66A-48BE-BBF2-7C87874500D6}" type="presOf" srcId="{7BF549AF-C0B6-43AA-8B85-D3CC2C26D511}" destId="{85A593AF-4E27-4451-BBDE-791B0D51CBED}" srcOrd="0" destOrd="0" presId="urn:microsoft.com/office/officeart/2008/layout/HorizontalMultiLevelHierarchy"/>
    <dgm:cxn modelId="{17F2ACFE-CAB8-4D86-912D-5DA2855E7CF3}" type="presOf" srcId="{6A1F8DF9-2925-43BF-905F-C3CCECE913F4}" destId="{A81D4B01-F350-4F08-8CC7-9A3AE3476171}" srcOrd="1" destOrd="0" presId="urn:microsoft.com/office/officeart/2008/layout/HorizontalMultiLevelHierarchy"/>
    <dgm:cxn modelId="{9679D266-90F2-4044-8B9A-24C4E5CDE24A}" type="presOf" srcId="{6D472CC0-B8B2-4A21-AF2F-646102C1A2A4}" destId="{788CA71F-5D01-49E4-AE2C-52ED2B095974}" srcOrd="0" destOrd="0" presId="urn:microsoft.com/office/officeart/2008/layout/HorizontalMultiLevelHierarchy"/>
    <dgm:cxn modelId="{E0222B19-88FB-470D-A299-4BA369F47B97}" srcId="{0278F30A-907D-4DD0-9D22-128D11455D12}" destId="{6D472CC0-B8B2-4A21-AF2F-646102C1A2A4}" srcOrd="1" destOrd="0" parTransId="{09E65DF5-CB3F-43B1-86B3-8BEB9AC68E4F}" sibTransId="{88E7BFFB-685C-4267-8BA6-91190766ECE6}"/>
    <dgm:cxn modelId="{C861DB6C-1CF7-4C53-90B2-08CD2590CBA7}" srcId="{7BF549AF-C0B6-43AA-8B85-D3CC2C26D511}" destId="{0278F30A-907D-4DD0-9D22-128D11455D12}" srcOrd="0" destOrd="0" parTransId="{28D3AA8C-8641-4259-87A8-2ACCEF33BA00}" sibTransId="{5914EEB6-6F15-424C-9428-1B440684AA4E}"/>
    <dgm:cxn modelId="{D0EAC73F-FD35-4BB7-942A-A1C31E91324F}" type="presOf" srcId="{E2747445-FB82-4DA5-A7C8-3D70EDD65487}" destId="{5DD48FFA-E850-4C50-B16F-8A2A77AF3D45}" srcOrd="0" destOrd="0" presId="urn:microsoft.com/office/officeart/2008/layout/HorizontalMultiLevelHierarchy"/>
    <dgm:cxn modelId="{F962DB5D-1926-45FA-A40F-7E29EBF62E12}" type="presParOf" srcId="{85A593AF-4E27-4451-BBDE-791B0D51CBED}" destId="{ADC26317-F33E-457E-8631-95990541805F}" srcOrd="0" destOrd="0" presId="urn:microsoft.com/office/officeart/2008/layout/HorizontalMultiLevelHierarchy"/>
    <dgm:cxn modelId="{0F6A22C7-9EEE-4187-9437-9B4D91523F58}" type="presParOf" srcId="{ADC26317-F33E-457E-8631-95990541805F}" destId="{DBB28D60-312D-4B52-B278-8DB389FC250F}" srcOrd="0" destOrd="0" presId="urn:microsoft.com/office/officeart/2008/layout/HorizontalMultiLevelHierarchy"/>
    <dgm:cxn modelId="{AF948165-9697-4FA0-B4F7-DFE6BD485951}" type="presParOf" srcId="{ADC26317-F33E-457E-8631-95990541805F}" destId="{05ADD9FF-4AC6-407E-95AF-DA34371990B8}" srcOrd="1" destOrd="0" presId="urn:microsoft.com/office/officeart/2008/layout/HorizontalMultiLevelHierarchy"/>
    <dgm:cxn modelId="{A9F9E95E-A9FE-4886-86AD-5F34427B527B}" type="presParOf" srcId="{05ADD9FF-4AC6-407E-95AF-DA34371990B8}" destId="{6E21EEDC-4022-42C2-A5FC-7050F3793A31}" srcOrd="0" destOrd="0" presId="urn:microsoft.com/office/officeart/2008/layout/HorizontalMultiLevelHierarchy"/>
    <dgm:cxn modelId="{F6919B2A-53C9-4264-8C61-7FCFA2EE3690}" type="presParOf" srcId="{6E21EEDC-4022-42C2-A5FC-7050F3793A31}" destId="{A81D4B01-F350-4F08-8CC7-9A3AE3476171}" srcOrd="0" destOrd="0" presId="urn:microsoft.com/office/officeart/2008/layout/HorizontalMultiLevelHierarchy"/>
    <dgm:cxn modelId="{70397144-C2DA-421F-96AB-EF9F16D1B147}" type="presParOf" srcId="{05ADD9FF-4AC6-407E-95AF-DA34371990B8}" destId="{7384CD14-4DF0-4EB3-9CD2-D3773309F050}" srcOrd="1" destOrd="0" presId="urn:microsoft.com/office/officeart/2008/layout/HorizontalMultiLevelHierarchy"/>
    <dgm:cxn modelId="{997C6609-272E-4588-97C6-3E917A319BCA}" type="presParOf" srcId="{7384CD14-4DF0-4EB3-9CD2-D3773309F050}" destId="{5DD48FFA-E850-4C50-B16F-8A2A77AF3D45}" srcOrd="0" destOrd="0" presId="urn:microsoft.com/office/officeart/2008/layout/HorizontalMultiLevelHierarchy"/>
    <dgm:cxn modelId="{5C7F391A-1AC2-4C2A-A1BB-EC22C8DD5675}" type="presParOf" srcId="{7384CD14-4DF0-4EB3-9CD2-D3773309F050}" destId="{BD18AB81-FCBB-4504-9D56-A26C90910273}" srcOrd="1" destOrd="0" presId="urn:microsoft.com/office/officeart/2008/layout/HorizontalMultiLevelHierarchy"/>
    <dgm:cxn modelId="{31B3FEB6-E0BA-4AE6-A61C-0C4401388762}" type="presParOf" srcId="{05ADD9FF-4AC6-407E-95AF-DA34371990B8}" destId="{85590924-CF9D-4CD5-8DEC-D70FB7C54C24}" srcOrd="2" destOrd="0" presId="urn:microsoft.com/office/officeart/2008/layout/HorizontalMultiLevelHierarchy"/>
    <dgm:cxn modelId="{AEF949A7-41A7-4F05-9DA2-F7E1851ED30B}" type="presParOf" srcId="{85590924-CF9D-4CD5-8DEC-D70FB7C54C24}" destId="{AFC0540D-8B45-4DCB-8379-4B50A324F5D9}" srcOrd="0" destOrd="0" presId="urn:microsoft.com/office/officeart/2008/layout/HorizontalMultiLevelHierarchy"/>
    <dgm:cxn modelId="{A45B825C-A596-43BB-B8B1-C5DB2A2BACA5}" type="presParOf" srcId="{05ADD9FF-4AC6-407E-95AF-DA34371990B8}" destId="{471FCA18-A760-4653-838D-F58E02511766}" srcOrd="3" destOrd="0" presId="urn:microsoft.com/office/officeart/2008/layout/HorizontalMultiLevelHierarchy"/>
    <dgm:cxn modelId="{0C7C4462-12D8-4DBB-9E5E-949E420A3585}" type="presParOf" srcId="{471FCA18-A760-4653-838D-F58E02511766}" destId="{788CA71F-5D01-49E4-AE2C-52ED2B095974}" srcOrd="0" destOrd="0" presId="urn:microsoft.com/office/officeart/2008/layout/HorizontalMultiLevelHierarchy"/>
    <dgm:cxn modelId="{5C248E43-D734-4EDF-BBFA-9374F7B4BF15}" type="presParOf" srcId="{471FCA18-A760-4653-838D-F58E02511766}" destId="{ECCF80EE-2588-4B9C-9798-4CD85AC7D9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3CD0B9-E978-4214-8A38-0BF5CEBF61BD}">
      <dsp:nvSpPr>
        <dsp:cNvPr id="0" name=""/>
        <dsp:cNvSpPr/>
      </dsp:nvSpPr>
      <dsp:spPr>
        <a:xfrm>
          <a:off x="1803" y="0"/>
          <a:ext cx="2806063" cy="491232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Возрастающий объём противоречивой информации, эпоха информационных войн</a:t>
          </a:r>
          <a:endParaRPr lang="ru-RU" sz="20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1803" y="1964928"/>
        <a:ext cx="2806063" cy="1964928"/>
      </dsp:txXfrm>
    </dsp:sp>
    <dsp:sp modelId="{DAE5A645-853B-4FD2-AD8F-531213D77DA1}">
      <dsp:nvSpPr>
        <dsp:cNvPr id="0" name=""/>
        <dsp:cNvSpPr/>
      </dsp:nvSpPr>
      <dsp:spPr>
        <a:xfrm>
          <a:off x="586933" y="294739"/>
          <a:ext cx="1635802" cy="16358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6AC277-B377-4C78-BE30-CC72B5177FE7}">
      <dsp:nvSpPr>
        <dsp:cNvPr id="0" name=""/>
        <dsp:cNvSpPr/>
      </dsp:nvSpPr>
      <dsp:spPr>
        <a:xfrm>
          <a:off x="2892048" y="0"/>
          <a:ext cx="2806063" cy="491232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Данные 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PISA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 2012 года: российские учащиеся не могут увидеть разницу между фактами и мнениями</a:t>
          </a:r>
          <a:endParaRPr lang="ru-RU" sz="20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2892048" y="1964928"/>
        <a:ext cx="2806063" cy="1964928"/>
      </dsp:txXfrm>
    </dsp:sp>
    <dsp:sp modelId="{F2D61E23-67AE-49A8-8449-B6D33E0C6C47}">
      <dsp:nvSpPr>
        <dsp:cNvPr id="0" name=""/>
        <dsp:cNvSpPr/>
      </dsp:nvSpPr>
      <dsp:spPr>
        <a:xfrm>
          <a:off x="3477178" y="294739"/>
          <a:ext cx="1635802" cy="16358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BEFDEB-FF27-4A51-B844-BA0A275C9F39}">
      <dsp:nvSpPr>
        <dsp:cNvPr id="0" name=""/>
        <dsp:cNvSpPr/>
      </dsp:nvSpPr>
      <dsp:spPr>
        <a:xfrm>
          <a:off x="5784096" y="0"/>
          <a:ext cx="2806063" cy="491232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Требования потенциальных работодателей к наличию аналитических способностей </a:t>
          </a:r>
          <a:endParaRPr lang="ru-RU" sz="20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5784096" y="1964928"/>
        <a:ext cx="2806063" cy="1964928"/>
      </dsp:txXfrm>
    </dsp:sp>
    <dsp:sp modelId="{6BF0C02B-F4ED-4B4D-9654-17721FE79468}">
      <dsp:nvSpPr>
        <dsp:cNvPr id="0" name=""/>
        <dsp:cNvSpPr/>
      </dsp:nvSpPr>
      <dsp:spPr>
        <a:xfrm>
          <a:off x="6367423" y="294739"/>
          <a:ext cx="1635802" cy="16358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3311B0-00FD-44E9-B607-1777E4107C59}">
      <dsp:nvSpPr>
        <dsp:cNvPr id="0" name=""/>
        <dsp:cNvSpPr/>
      </dsp:nvSpPr>
      <dsp:spPr>
        <a:xfrm>
          <a:off x="343606" y="3929856"/>
          <a:ext cx="7902947" cy="736848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E1D4EC-1CAC-4C75-9395-90F6E747E126}">
      <dsp:nvSpPr>
        <dsp:cNvPr id="0" name=""/>
        <dsp:cNvSpPr/>
      </dsp:nvSpPr>
      <dsp:spPr>
        <a:xfrm>
          <a:off x="0" y="0"/>
          <a:ext cx="8568952" cy="12192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smtClean="0">
              <a:latin typeface="Garamond" panose="02020404030301010803" pitchFamily="18" charset="0"/>
            </a:rPr>
            <a:t>Пути разрешения противоречий</a:t>
          </a:r>
          <a:endParaRPr lang="ru-RU" sz="4300" b="1" kern="1200" dirty="0">
            <a:latin typeface="Garamond" panose="02020404030301010803" pitchFamily="18" charset="0"/>
          </a:endParaRPr>
        </a:p>
      </dsp:txBody>
      <dsp:txXfrm>
        <a:off x="0" y="0"/>
        <a:ext cx="8568952" cy="1219200"/>
      </dsp:txXfrm>
    </dsp:sp>
    <dsp:sp modelId="{9E8872E6-6C94-4B58-B2CC-0C05706E33B1}">
      <dsp:nvSpPr>
        <dsp:cNvPr id="0" name=""/>
        <dsp:cNvSpPr/>
      </dsp:nvSpPr>
      <dsp:spPr>
        <a:xfrm>
          <a:off x="0" y="1219200"/>
          <a:ext cx="2142238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Учёт учебных способностей поколения 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Y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 при выборе педагогической технологии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0" y="1219200"/>
        <a:ext cx="2142238" cy="2560320"/>
      </dsp:txXfrm>
    </dsp:sp>
    <dsp:sp modelId="{9CF6ACBB-4C2D-4E6A-A269-7003EB9021A2}">
      <dsp:nvSpPr>
        <dsp:cNvPr id="0" name=""/>
        <dsp:cNvSpPr/>
      </dsp:nvSpPr>
      <dsp:spPr>
        <a:xfrm>
          <a:off x="2142237" y="1219200"/>
          <a:ext cx="2142238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Дополнение курса истории элективным курсом, содержащим исторические документы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2142237" y="1219200"/>
        <a:ext cx="2142238" cy="2560320"/>
      </dsp:txXfrm>
    </dsp:sp>
    <dsp:sp modelId="{956E2D0F-56E8-4F70-B8B7-CC587B068201}">
      <dsp:nvSpPr>
        <dsp:cNvPr id="0" name=""/>
        <dsp:cNvSpPr/>
      </dsp:nvSpPr>
      <dsp:spPr>
        <a:xfrm>
          <a:off x="4284475" y="1219200"/>
          <a:ext cx="2142238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Развитие аналитического мышления через психологические тренинги и упражнения, адаптированные к урокам истории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4284475" y="1219200"/>
        <a:ext cx="2142238" cy="2560320"/>
      </dsp:txXfrm>
    </dsp:sp>
    <dsp:sp modelId="{64C7CA36-8A89-42DD-BAE6-79F58C71201F}">
      <dsp:nvSpPr>
        <dsp:cNvPr id="0" name=""/>
        <dsp:cNvSpPr/>
      </dsp:nvSpPr>
      <dsp:spPr>
        <a:xfrm>
          <a:off x="6426714" y="1219200"/>
          <a:ext cx="2142238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Использование приёмов ТРКМ для развития аналитических способностей через формирование познавательных УУД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6426714" y="1219200"/>
        <a:ext cx="2142238" cy="2560320"/>
      </dsp:txXfrm>
    </dsp:sp>
    <dsp:sp modelId="{65E7A067-10BB-48A8-AC35-7AE5087363A5}">
      <dsp:nvSpPr>
        <dsp:cNvPr id="0" name=""/>
        <dsp:cNvSpPr/>
      </dsp:nvSpPr>
      <dsp:spPr>
        <a:xfrm>
          <a:off x="0" y="3779520"/>
          <a:ext cx="8568952" cy="2844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86DA2-2A5E-4485-B699-33C6F647C491}">
      <dsp:nvSpPr>
        <dsp:cNvPr id="0" name=""/>
        <dsp:cNvSpPr/>
      </dsp:nvSpPr>
      <dsp:spPr>
        <a:xfrm>
          <a:off x="1643385" y="1163"/>
          <a:ext cx="8522540" cy="886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Формирование аналитических способностей обучающихся в процессе изучения истории </a:t>
          </a:r>
          <a:endParaRPr lang="ru-RU" sz="32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1643385" y="1163"/>
        <a:ext cx="8522540" cy="886280"/>
      </dsp:txXfrm>
    </dsp:sp>
    <dsp:sp modelId="{EF9E3268-3885-40A4-8C6D-91F2D6EB5844}">
      <dsp:nvSpPr>
        <dsp:cNvPr id="0" name=""/>
        <dsp:cNvSpPr/>
      </dsp:nvSpPr>
      <dsp:spPr>
        <a:xfrm>
          <a:off x="1643385" y="1046974"/>
          <a:ext cx="886280" cy="88628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35EE-D029-4E68-BDD7-9DEB78D5F746}">
      <dsp:nvSpPr>
        <dsp:cNvPr id="0" name=""/>
        <dsp:cNvSpPr/>
      </dsp:nvSpPr>
      <dsp:spPr>
        <a:xfrm>
          <a:off x="2582842" y="1046974"/>
          <a:ext cx="7583083" cy="8862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Выбрать педагогическую технологию, </a:t>
          </a:r>
          <a:br>
            <a:rPr lang="ru-R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влияющую  на развитие аналитических способностей. </a:t>
          </a:r>
          <a:endParaRPr lang="ru-RU" sz="19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2582842" y="1046974"/>
        <a:ext cx="7583083" cy="886280"/>
      </dsp:txXfrm>
    </dsp:sp>
    <dsp:sp modelId="{042300FA-BEB8-4100-BF08-D212BB9FD34D}">
      <dsp:nvSpPr>
        <dsp:cNvPr id="0" name=""/>
        <dsp:cNvSpPr/>
      </dsp:nvSpPr>
      <dsp:spPr>
        <a:xfrm>
          <a:off x="1643385" y="2039608"/>
          <a:ext cx="886280" cy="88628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ED71C-4355-4ED3-85ED-19495A54E960}">
      <dsp:nvSpPr>
        <dsp:cNvPr id="0" name=""/>
        <dsp:cNvSpPr/>
      </dsp:nvSpPr>
      <dsp:spPr>
        <a:xfrm>
          <a:off x="2582842" y="2039608"/>
          <a:ext cx="7583083" cy="8862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Создать кейс приёмов и методов, основанных на ТРКМ и адаптированных психологических тренингов и упражнений,  способствующих формированию аналитических способностей.</a:t>
          </a:r>
          <a:endParaRPr lang="ru-RU" sz="19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2582842" y="2039608"/>
        <a:ext cx="7583083" cy="886280"/>
      </dsp:txXfrm>
    </dsp:sp>
    <dsp:sp modelId="{382EC0C5-ABE2-4B53-B3D1-9F03853A80B0}">
      <dsp:nvSpPr>
        <dsp:cNvPr id="0" name=""/>
        <dsp:cNvSpPr/>
      </dsp:nvSpPr>
      <dsp:spPr>
        <a:xfrm>
          <a:off x="1643385" y="3032242"/>
          <a:ext cx="886280" cy="88628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39472-B1E6-4F39-B028-4CD72B93C9AE}">
      <dsp:nvSpPr>
        <dsp:cNvPr id="0" name=""/>
        <dsp:cNvSpPr/>
      </dsp:nvSpPr>
      <dsp:spPr>
        <a:xfrm>
          <a:off x="2582842" y="3032242"/>
          <a:ext cx="7583083" cy="8862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Разработать программу элективного курса "В поиске истины", направленную на сопоставление </a:t>
          </a:r>
          <a:br>
            <a:rPr lang="ru-R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разных исторических источников.</a:t>
          </a:r>
          <a:endParaRPr lang="ru-RU" sz="19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2582842" y="3032242"/>
        <a:ext cx="7583083" cy="886280"/>
      </dsp:txXfrm>
    </dsp:sp>
    <dsp:sp modelId="{E1C67D9B-2E51-410E-A343-2625D15C93E2}">
      <dsp:nvSpPr>
        <dsp:cNvPr id="0" name=""/>
        <dsp:cNvSpPr/>
      </dsp:nvSpPr>
      <dsp:spPr>
        <a:xfrm>
          <a:off x="1643385" y="4024876"/>
          <a:ext cx="886280" cy="88628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BEEAB-4EAC-4148-879D-DFA999A0C5D6}">
      <dsp:nvSpPr>
        <dsp:cNvPr id="0" name=""/>
        <dsp:cNvSpPr/>
      </dsp:nvSpPr>
      <dsp:spPr>
        <a:xfrm>
          <a:off x="2582842" y="4024876"/>
          <a:ext cx="7583083" cy="8862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Развивать аналитические способности у учащихся посредством применения на уроках истории, </a:t>
          </a:r>
          <a:br>
            <a:rPr lang="ru-RU" sz="1900" b="1" kern="120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900" b="1" kern="120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а также в рамках элективного курса ТРКМ.</a:t>
          </a:r>
          <a:endParaRPr lang="ru-RU" sz="1900" b="1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2582842" y="4024876"/>
        <a:ext cx="7583083" cy="886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2595C3-BF12-4CC9-A5BE-BB09F2D3B75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E1673-938F-49A6-8847-F3E85608792F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не приучены к самостоятельности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328048" y="214010"/>
        <a:ext cx="5712764" cy="427857"/>
      </dsp:txXfrm>
    </dsp:sp>
    <dsp:sp modelId="{30A7745F-7019-43B4-B1A4-C36455CE8425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F3E59-9A81-4335-B348-55EEDDAD728B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хотят получать, а не отдавать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679991" y="855715"/>
        <a:ext cx="5360822" cy="427857"/>
      </dsp:txXfrm>
    </dsp:sp>
    <dsp:sp modelId="{3E755DF8-0473-4A15-BD0D-CAB9B92E2040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2AF86-C0B1-491E-BB2D-FCC4F231C9FF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любят получать образование, но не любят учиться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840925" y="1497421"/>
        <a:ext cx="5199888" cy="427857"/>
      </dsp:txXfrm>
    </dsp:sp>
    <dsp:sp modelId="{84FF668F-F5EA-4411-A59C-D444D81E85E2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72E1B-12DE-48AB-91BC-D0A0BC9798AE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много бессистемно читают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840925" y="2138720"/>
        <a:ext cx="5199888" cy="427857"/>
      </dsp:txXfrm>
    </dsp:sp>
    <dsp:sp modelId="{286A2CA6-D3E2-4B1B-8A59-95A700499D56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C5591-607E-47AF-B0CB-324A694E1D20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стремятся к быстрому результату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679991" y="2780426"/>
        <a:ext cx="5360822" cy="427857"/>
      </dsp:txXfrm>
    </dsp:sp>
    <dsp:sp modelId="{E8F9AF83-BBA7-4E08-9711-3A2DC6BF8E05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F9E16-B2D6-464C-B862-1303701419D0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заранее уверены в собственной ценности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328048" y="3422131"/>
        <a:ext cx="5712764" cy="427857"/>
      </dsp:txXfrm>
    </dsp:sp>
    <dsp:sp modelId="{A8CDE9AC-29B7-4CFB-AF8F-829857F93085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2595C3-BF12-4CC9-A5BE-BB09F2D3B75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E1673-938F-49A6-8847-F3E85608792F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формирование нового стиля мышления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328048" y="214010"/>
        <a:ext cx="5712764" cy="427857"/>
      </dsp:txXfrm>
    </dsp:sp>
    <dsp:sp modelId="{30A7745F-7019-43B4-B1A4-C36455CE8425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F3E59-9A81-4335-B348-55EEDDAD728B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развитие базовых качеств личности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679991" y="855715"/>
        <a:ext cx="5360822" cy="427857"/>
      </dsp:txXfrm>
    </dsp:sp>
    <dsp:sp modelId="{3E755DF8-0473-4A15-BD0D-CAB9B92E2040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2AF86-C0B1-491E-BB2D-FCC4F231C9FF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развитие аналитического  мышления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840925" y="1497421"/>
        <a:ext cx="5199888" cy="427857"/>
      </dsp:txXfrm>
    </dsp:sp>
    <dsp:sp modelId="{84FF668F-F5EA-4411-A59C-D444D81E85E2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72E1B-12DE-48AB-91BC-D0A0BC9798AE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формирование культуры чтения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840925" y="2138720"/>
        <a:ext cx="5199888" cy="427857"/>
      </dsp:txXfrm>
    </dsp:sp>
    <dsp:sp modelId="{286A2CA6-D3E2-4B1B-8A59-95A700499D56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C5591-607E-47AF-B0CB-324A694E1D20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стимулирование самостоятельной деятельности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679991" y="2780426"/>
        <a:ext cx="5360822" cy="427857"/>
      </dsp:txXfrm>
    </dsp:sp>
    <dsp:sp modelId="{E8F9AF83-BBA7-4E08-9711-3A2DC6BF8E05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5CAD4-D730-48D0-B6E9-55B69C2F265B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запуск механизмов самообразования, самоорганизации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328048" y="3422131"/>
        <a:ext cx="5712764" cy="427857"/>
      </dsp:txXfrm>
    </dsp:sp>
    <dsp:sp modelId="{03C4368C-8755-439F-8385-2CE056E83FA9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5BE4D-58BD-407B-8163-1C3BD12078C6}">
      <dsp:nvSpPr>
        <dsp:cNvPr id="0" name=""/>
        <dsp:cNvSpPr/>
      </dsp:nvSpPr>
      <dsp:spPr>
        <a:xfrm>
          <a:off x="70882" y="187"/>
          <a:ext cx="1845908" cy="1107544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aramond" panose="02020404030301010803" pitchFamily="18" charset="0"/>
            </a:rPr>
            <a:t>Анализ объектов</a:t>
          </a:r>
          <a:endParaRPr lang="ru-RU" sz="1800" b="1" kern="1200" dirty="0">
            <a:latin typeface="Garamond" panose="02020404030301010803" pitchFamily="18" charset="0"/>
          </a:endParaRPr>
        </a:p>
      </dsp:txBody>
      <dsp:txXfrm>
        <a:off x="70882" y="187"/>
        <a:ext cx="1845908" cy="1107544"/>
      </dsp:txXfrm>
    </dsp:sp>
    <dsp:sp modelId="{18A8D4D7-65CB-425E-A3E5-F365ABD90DB4}">
      <dsp:nvSpPr>
        <dsp:cNvPr id="0" name=""/>
        <dsp:cNvSpPr/>
      </dsp:nvSpPr>
      <dsp:spPr>
        <a:xfrm>
          <a:off x="2101381" y="187"/>
          <a:ext cx="1845908" cy="1107544"/>
        </a:xfrm>
        <a:prstGeom prst="rect">
          <a:avLst/>
        </a:prstGeom>
        <a:solidFill>
          <a:schemeClr val="accent6">
            <a:shade val="50000"/>
            <a:hueOff val="-92339"/>
            <a:satOff val="6156"/>
            <a:lumOff val="80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aramond" panose="02020404030301010803" pitchFamily="18" charset="0"/>
            </a:rPr>
            <a:t>Синтез</a:t>
          </a:r>
          <a:endParaRPr lang="ru-RU" sz="1800" b="1" kern="1200" dirty="0">
            <a:latin typeface="Garamond" panose="02020404030301010803" pitchFamily="18" charset="0"/>
          </a:endParaRPr>
        </a:p>
      </dsp:txBody>
      <dsp:txXfrm>
        <a:off x="2101381" y="187"/>
        <a:ext cx="1845908" cy="1107544"/>
      </dsp:txXfrm>
    </dsp:sp>
    <dsp:sp modelId="{FD55C865-8640-4C0B-815B-456E259CA975}">
      <dsp:nvSpPr>
        <dsp:cNvPr id="0" name=""/>
        <dsp:cNvSpPr/>
      </dsp:nvSpPr>
      <dsp:spPr>
        <a:xfrm>
          <a:off x="4131880" y="187"/>
          <a:ext cx="1845908" cy="1107544"/>
        </a:xfrm>
        <a:prstGeom prst="rect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Выбор оснований и критериев для сравнения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4131880" y="187"/>
        <a:ext cx="1845908" cy="1107544"/>
      </dsp:txXfrm>
    </dsp:sp>
    <dsp:sp modelId="{0B0CA02C-CB83-4D3E-839F-77CA8711F7AE}">
      <dsp:nvSpPr>
        <dsp:cNvPr id="0" name=""/>
        <dsp:cNvSpPr/>
      </dsp:nvSpPr>
      <dsp:spPr>
        <a:xfrm>
          <a:off x="70882" y="1292323"/>
          <a:ext cx="1845908" cy="1107544"/>
        </a:xfrm>
        <a:prstGeom prst="rect">
          <a:avLst/>
        </a:prstGeom>
        <a:solidFill>
          <a:schemeClr val="accent6">
            <a:shade val="50000"/>
            <a:hueOff val="-277016"/>
            <a:satOff val="18468"/>
            <a:lumOff val="24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Подведение под понятие, выведение следствий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70882" y="1292323"/>
        <a:ext cx="1845908" cy="1107544"/>
      </dsp:txXfrm>
    </dsp:sp>
    <dsp:sp modelId="{E149B264-A84F-48CB-A924-06F7A92D11FB}">
      <dsp:nvSpPr>
        <dsp:cNvPr id="0" name=""/>
        <dsp:cNvSpPr/>
      </dsp:nvSpPr>
      <dsp:spPr>
        <a:xfrm>
          <a:off x="2101381" y="1292323"/>
          <a:ext cx="1845908" cy="1107544"/>
        </a:xfrm>
        <a:prstGeom prst="rect">
          <a:avLst/>
        </a:prstGeom>
        <a:solidFill>
          <a:schemeClr val="accent6">
            <a:shade val="50000"/>
            <a:hueOff val="-369355"/>
            <a:satOff val="24624"/>
            <a:lumOff val="32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Установление причинно-следственных связей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2101381" y="1292323"/>
        <a:ext cx="1845908" cy="1107544"/>
      </dsp:txXfrm>
    </dsp:sp>
    <dsp:sp modelId="{14EA6CB1-CBF8-42EB-AA97-5C89E1FE2F31}">
      <dsp:nvSpPr>
        <dsp:cNvPr id="0" name=""/>
        <dsp:cNvSpPr/>
      </dsp:nvSpPr>
      <dsp:spPr>
        <a:xfrm>
          <a:off x="4131880" y="1292323"/>
          <a:ext cx="1845908" cy="1107544"/>
        </a:xfrm>
        <a:prstGeom prst="rect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Представление цепочек объектов и явлений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4131880" y="1292323"/>
        <a:ext cx="1845908" cy="1107544"/>
      </dsp:txXfrm>
    </dsp:sp>
    <dsp:sp modelId="{0FBA04A6-8EA8-49A2-9FF5-A63AEE363327}">
      <dsp:nvSpPr>
        <dsp:cNvPr id="0" name=""/>
        <dsp:cNvSpPr/>
      </dsp:nvSpPr>
      <dsp:spPr>
        <a:xfrm>
          <a:off x="70882" y="2584459"/>
          <a:ext cx="1845908" cy="1107544"/>
        </a:xfrm>
        <a:prstGeom prst="rect">
          <a:avLst/>
        </a:prstGeom>
        <a:solidFill>
          <a:schemeClr val="accent6">
            <a:shade val="50000"/>
            <a:hueOff val="-369355"/>
            <a:satOff val="24624"/>
            <a:lumOff val="32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Построение логической цепочки рассуждений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70882" y="2584459"/>
        <a:ext cx="1845908" cy="1107544"/>
      </dsp:txXfrm>
    </dsp:sp>
    <dsp:sp modelId="{4FC17963-2E3F-4075-A6AE-A08A4C97A64C}">
      <dsp:nvSpPr>
        <dsp:cNvPr id="0" name=""/>
        <dsp:cNvSpPr/>
      </dsp:nvSpPr>
      <dsp:spPr>
        <a:xfrm>
          <a:off x="2101381" y="2584459"/>
          <a:ext cx="1845908" cy="1107544"/>
        </a:xfrm>
        <a:prstGeom prst="rect">
          <a:avLst/>
        </a:prstGeom>
        <a:solidFill>
          <a:schemeClr val="accent6">
            <a:shade val="50000"/>
            <a:hueOff val="-277016"/>
            <a:satOff val="18468"/>
            <a:lumOff val="24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Доказательство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2101381" y="2584459"/>
        <a:ext cx="1845908" cy="1107544"/>
      </dsp:txXfrm>
    </dsp:sp>
    <dsp:sp modelId="{8B2F239C-1205-4373-9FD0-17503F368C8D}">
      <dsp:nvSpPr>
        <dsp:cNvPr id="0" name=""/>
        <dsp:cNvSpPr/>
      </dsp:nvSpPr>
      <dsp:spPr>
        <a:xfrm>
          <a:off x="4131880" y="2584459"/>
          <a:ext cx="1845908" cy="1107544"/>
        </a:xfrm>
        <a:prstGeom prst="rect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aramond" panose="02020404030301010803" pitchFamily="18" charset="0"/>
            </a:rPr>
            <a:t>Выдвижение гипотез и их обоснование</a:t>
          </a:r>
          <a:endParaRPr lang="ru-RU" sz="1800" b="1" kern="1200" dirty="0">
            <a:latin typeface="Garamond" panose="02020404030301010803" pitchFamily="18" charset="0"/>
          </a:endParaRPr>
        </a:p>
      </dsp:txBody>
      <dsp:txXfrm>
        <a:off x="4131880" y="2584459"/>
        <a:ext cx="1845908" cy="1107544"/>
      </dsp:txXfrm>
    </dsp:sp>
    <dsp:sp modelId="{0B00AF57-407A-49C9-A46E-4A480EA81FAD}">
      <dsp:nvSpPr>
        <dsp:cNvPr id="0" name=""/>
        <dsp:cNvSpPr/>
      </dsp:nvSpPr>
      <dsp:spPr>
        <a:xfrm>
          <a:off x="1114522" y="3876595"/>
          <a:ext cx="3819627" cy="1107544"/>
        </a:xfrm>
        <a:prstGeom prst="rect">
          <a:avLst/>
        </a:prstGeom>
        <a:solidFill>
          <a:schemeClr val="accent6">
            <a:shade val="50000"/>
            <a:hueOff val="-92339"/>
            <a:satOff val="6156"/>
            <a:lumOff val="80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Garamond" panose="02020404030301010803" pitchFamily="18" charset="0"/>
            </a:rPr>
            <a:t>Логические познавательные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Garamond" panose="02020404030301010803" pitchFamily="18" charset="0"/>
            </a:rPr>
            <a:t>УУД</a:t>
          </a:r>
          <a:endParaRPr lang="ru-RU" sz="2800" b="1" kern="1200" dirty="0">
            <a:latin typeface="Garamond" panose="02020404030301010803" pitchFamily="18" charset="0"/>
          </a:endParaRPr>
        </a:p>
      </dsp:txBody>
      <dsp:txXfrm>
        <a:off x="1114522" y="3876595"/>
        <a:ext cx="3819627" cy="11075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EFDDF-1F12-4B21-A3B5-69A5A7987E54}">
      <dsp:nvSpPr>
        <dsp:cNvPr id="0" name=""/>
        <dsp:cNvSpPr/>
      </dsp:nvSpPr>
      <dsp:spPr>
        <a:xfrm>
          <a:off x="3759" y="477022"/>
          <a:ext cx="1525677" cy="152732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пала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Троя?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3759" y="477022"/>
        <a:ext cx="1525677" cy="1527329"/>
      </dsp:txXfrm>
    </dsp:sp>
    <dsp:sp modelId="{D5A2B8A6-626C-4D96-B6D0-DE64B85B2170}">
      <dsp:nvSpPr>
        <dsp:cNvPr id="0" name=""/>
        <dsp:cNvSpPr/>
      </dsp:nvSpPr>
      <dsp:spPr>
        <a:xfrm rot="10800000">
          <a:off x="519564" y="2127868"/>
          <a:ext cx="494066" cy="261855"/>
        </a:xfrm>
        <a:prstGeom prst="triangl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AE127-F7F6-4485-AA5C-0F87CE9EF049}">
      <dsp:nvSpPr>
        <dsp:cNvPr id="0" name=""/>
        <dsp:cNvSpPr/>
      </dsp:nvSpPr>
      <dsp:spPr>
        <a:xfrm>
          <a:off x="2930" y="2498418"/>
          <a:ext cx="1527335" cy="1527335"/>
        </a:xfrm>
        <a:prstGeom prst="roundRect">
          <a:avLst/>
        </a:prstGeom>
        <a:solidFill>
          <a:schemeClr val="accent2">
            <a:shade val="80000"/>
            <a:hueOff val="-5979"/>
            <a:satOff val="-671"/>
            <a:lumOff val="42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греки объявили Трое войну? 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2930" y="2498418"/>
        <a:ext cx="1527335" cy="1527335"/>
      </dsp:txXfrm>
    </dsp:sp>
    <dsp:sp modelId="{0BBB8243-F94D-4764-AD4F-2E9F4C9F1675}">
      <dsp:nvSpPr>
        <dsp:cNvPr id="0" name=""/>
        <dsp:cNvSpPr/>
      </dsp:nvSpPr>
      <dsp:spPr>
        <a:xfrm rot="5383821">
          <a:off x="1643547" y="3125868"/>
          <a:ext cx="494066" cy="261855"/>
        </a:xfrm>
        <a:prstGeom prst="triangle">
          <a:avLst/>
        </a:prstGeom>
        <a:solidFill>
          <a:schemeClr val="accent2">
            <a:shade val="90000"/>
            <a:hueOff val="-7170"/>
            <a:satOff val="-841"/>
            <a:lumOff val="46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B7729-F50E-4FD8-8A58-81FA04BD13A2}">
      <dsp:nvSpPr>
        <dsp:cNvPr id="0" name=""/>
        <dsp:cNvSpPr/>
      </dsp:nvSpPr>
      <dsp:spPr>
        <a:xfrm>
          <a:off x="2236074" y="2477299"/>
          <a:ext cx="1548454" cy="1548454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Парис похитил Елену? 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2236074" y="2477299"/>
        <a:ext cx="1548454" cy="1548454"/>
      </dsp:txXfrm>
    </dsp:sp>
    <dsp:sp modelId="{760CC0E3-4FF4-4150-822D-80BDBDCC8FD8}">
      <dsp:nvSpPr>
        <dsp:cNvPr id="0" name=""/>
        <dsp:cNvSpPr/>
      </dsp:nvSpPr>
      <dsp:spPr>
        <a:xfrm>
          <a:off x="2763268" y="2091927"/>
          <a:ext cx="494066" cy="261855"/>
        </a:xfrm>
        <a:prstGeom prst="triangle">
          <a:avLst/>
        </a:prstGeom>
        <a:solidFill>
          <a:schemeClr val="accent2">
            <a:shade val="90000"/>
            <a:hueOff val="-14340"/>
            <a:satOff val="-1683"/>
            <a:lumOff val="92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77E28-9CC6-4633-9DBB-1865060AA8D8}">
      <dsp:nvSpPr>
        <dsp:cNvPr id="0" name=""/>
        <dsp:cNvSpPr/>
      </dsp:nvSpPr>
      <dsp:spPr>
        <a:xfrm>
          <a:off x="2246634" y="455897"/>
          <a:ext cx="1527335" cy="1527335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Почему Афродита обещала Парису любовь Елены?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2246634" y="455897"/>
        <a:ext cx="1527335" cy="1527335"/>
      </dsp:txXfrm>
    </dsp:sp>
    <dsp:sp modelId="{F3909401-0410-4276-9781-691B17084997}">
      <dsp:nvSpPr>
        <dsp:cNvPr id="0" name=""/>
        <dsp:cNvSpPr/>
      </dsp:nvSpPr>
      <dsp:spPr>
        <a:xfrm rot="5419244">
          <a:off x="3899659" y="1094998"/>
          <a:ext cx="494066" cy="261855"/>
        </a:xfrm>
        <a:prstGeom prst="triangle">
          <a:avLst/>
        </a:prstGeom>
        <a:solidFill>
          <a:schemeClr val="accent2">
            <a:shade val="90000"/>
            <a:hueOff val="-21511"/>
            <a:satOff val="-2524"/>
            <a:lumOff val="138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3D88-6FA9-4BBA-B186-8F7132091327}">
      <dsp:nvSpPr>
        <dsp:cNvPr id="0" name=""/>
        <dsp:cNvSpPr/>
      </dsp:nvSpPr>
      <dsp:spPr>
        <a:xfrm>
          <a:off x="4504593" y="455897"/>
          <a:ext cx="1552756" cy="1552756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Почему Афродите нужно было это яблоко? </a:t>
          </a:r>
          <a:endParaRPr lang="ru-RU" sz="1800" b="1" u="none" kern="1200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sp:txBody>
      <dsp:txXfrm>
        <a:off x="4504593" y="455897"/>
        <a:ext cx="1552756" cy="1552756"/>
      </dsp:txXfrm>
    </dsp:sp>
    <dsp:sp modelId="{95904421-EA7A-49EA-8429-2977B609A250}">
      <dsp:nvSpPr>
        <dsp:cNvPr id="0" name=""/>
        <dsp:cNvSpPr/>
      </dsp:nvSpPr>
      <dsp:spPr>
        <a:xfrm rot="10800000">
          <a:off x="5033938" y="2132171"/>
          <a:ext cx="494066" cy="261855"/>
        </a:xfrm>
        <a:prstGeom prst="triangle">
          <a:avLst/>
        </a:prstGeom>
        <a:solidFill>
          <a:schemeClr val="accent2">
            <a:shade val="90000"/>
            <a:hueOff val="-28681"/>
            <a:satOff val="-3366"/>
            <a:lumOff val="184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3FBEC-6AAF-48F8-ADFA-ED9206B51D4E}">
      <dsp:nvSpPr>
        <dsp:cNvPr id="0" name=""/>
        <dsp:cNvSpPr/>
      </dsp:nvSpPr>
      <dsp:spPr>
        <a:xfrm>
          <a:off x="4490338" y="2502721"/>
          <a:ext cx="1581267" cy="1581267"/>
        </a:xfrm>
        <a:prstGeom prst="roundRect">
          <a:avLst/>
        </a:prstGeom>
        <a:solidFill>
          <a:schemeClr val="accent2">
            <a:shade val="80000"/>
            <a:hueOff val="-29893"/>
            <a:satOff val="-3353"/>
            <a:lumOff val="214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Почему на яблоке написано </a:t>
          </a:r>
          <a:br>
            <a:rPr lang="ru-RU" sz="1800" b="1" u="none" kern="120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</a:br>
          <a:r>
            <a:rPr lang="ru-RU" sz="1800" b="1" u="none" kern="120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это слово? </a:t>
          </a:r>
          <a:endParaRPr lang="ru-RU" sz="1800" b="1" u="none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4490338" y="2502721"/>
        <a:ext cx="1581267" cy="1581267"/>
      </dsp:txXfrm>
    </dsp:sp>
    <dsp:sp modelId="{019179B1-1752-40CB-92C6-A8D5EE2E1AE7}">
      <dsp:nvSpPr>
        <dsp:cNvPr id="0" name=""/>
        <dsp:cNvSpPr/>
      </dsp:nvSpPr>
      <dsp:spPr>
        <a:xfrm rot="3805355">
          <a:off x="6197073" y="2580546"/>
          <a:ext cx="494066" cy="261855"/>
        </a:xfrm>
        <a:prstGeom prst="triangle">
          <a:avLst/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4DFFF-5E79-463C-AF52-EA6C003D6C54}">
      <dsp:nvSpPr>
        <dsp:cNvPr id="0" name=""/>
        <dsp:cNvSpPr/>
      </dsp:nvSpPr>
      <dsp:spPr>
        <a:xfrm>
          <a:off x="6780345" y="1316382"/>
          <a:ext cx="1735105" cy="1585742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smtClean="0">
              <a:solidFill>
                <a:schemeClr val="accent2">
                  <a:lumMod val="50000"/>
                </a:schemeClr>
              </a:solidFill>
              <a:effectLst/>
              <a:latin typeface="Garamond" panose="02020404030301010803" pitchFamily="18" charset="0"/>
            </a:rPr>
            <a:t>Почему она хотела испортить праздник?</a:t>
          </a:r>
          <a:endParaRPr lang="ru-RU" sz="1800" b="1" u="none" kern="1200" dirty="0">
            <a:solidFill>
              <a:schemeClr val="accent2">
                <a:lumMod val="50000"/>
              </a:schemeClr>
            </a:solidFill>
            <a:effectLst/>
            <a:latin typeface="Garamond" panose="02020404030301010803" pitchFamily="18" charset="0"/>
          </a:endParaRPr>
        </a:p>
      </dsp:txBody>
      <dsp:txXfrm>
        <a:off x="6780345" y="1316382"/>
        <a:ext cx="1735105" cy="15857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90924-CF9D-4CD5-8DEC-D70FB7C54C24}">
      <dsp:nvSpPr>
        <dsp:cNvPr id="0" name=""/>
        <dsp:cNvSpPr/>
      </dsp:nvSpPr>
      <dsp:spPr>
        <a:xfrm>
          <a:off x="1892486" y="1875860"/>
          <a:ext cx="1378091" cy="70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9045" y="0"/>
              </a:lnTo>
              <a:lnTo>
                <a:pt x="689045" y="703432"/>
              </a:lnTo>
              <a:lnTo>
                <a:pt x="1378091" y="7034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2542851" y="2188895"/>
        <a:ext cx="77362" cy="77362"/>
      </dsp:txXfrm>
    </dsp:sp>
    <dsp:sp modelId="{6E21EEDC-4022-42C2-A5FC-7050F3793A31}">
      <dsp:nvSpPr>
        <dsp:cNvPr id="0" name=""/>
        <dsp:cNvSpPr/>
      </dsp:nvSpPr>
      <dsp:spPr>
        <a:xfrm>
          <a:off x="1892486" y="1194167"/>
          <a:ext cx="1377766" cy="681693"/>
        </a:xfrm>
        <a:custGeom>
          <a:avLst/>
          <a:gdLst/>
          <a:ahLst/>
          <a:cxnLst/>
          <a:rect l="0" t="0" r="0" b="0"/>
          <a:pathLst>
            <a:path>
              <a:moveTo>
                <a:pt x="0" y="681693"/>
              </a:moveTo>
              <a:lnTo>
                <a:pt x="688883" y="681693"/>
              </a:lnTo>
              <a:lnTo>
                <a:pt x="688883" y="0"/>
              </a:lnTo>
              <a:lnTo>
                <a:pt x="137776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2542940" y="1496584"/>
        <a:ext cx="76859" cy="76859"/>
      </dsp:txXfrm>
    </dsp:sp>
    <dsp:sp modelId="{DBB28D60-312D-4B52-B278-8DB389FC250F}">
      <dsp:nvSpPr>
        <dsp:cNvPr id="0" name=""/>
        <dsp:cNvSpPr/>
      </dsp:nvSpPr>
      <dsp:spPr>
        <a:xfrm rot="16200000">
          <a:off x="-648121" y="1203808"/>
          <a:ext cx="3737110" cy="1344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Формирование аналитических способностей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 rot="16200000">
        <a:off x="-648121" y="1203808"/>
        <a:ext cx="3737110" cy="1344105"/>
      </dsp:txXfrm>
    </dsp:sp>
    <dsp:sp modelId="{5DD48FFA-E850-4C50-B16F-8A2A77AF3D45}">
      <dsp:nvSpPr>
        <dsp:cNvPr id="0" name=""/>
        <dsp:cNvSpPr/>
      </dsp:nvSpPr>
      <dsp:spPr>
        <a:xfrm>
          <a:off x="3270253" y="545270"/>
          <a:ext cx="4328077" cy="1297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Технология развития критического мышления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3270253" y="545270"/>
        <a:ext cx="4328077" cy="1297794"/>
      </dsp:txXfrm>
    </dsp:sp>
    <dsp:sp modelId="{788CA71F-5D01-49E4-AE2C-52ED2B095974}">
      <dsp:nvSpPr>
        <dsp:cNvPr id="0" name=""/>
        <dsp:cNvSpPr/>
      </dsp:nvSpPr>
      <dsp:spPr>
        <a:xfrm>
          <a:off x="3270578" y="1989835"/>
          <a:ext cx="4341489" cy="1178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Система упражнений </a:t>
          </a:r>
          <a:b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</a:b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rPr>
            <a:t>и адаптированных тестов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Garamond" panose="02020404030301010803" pitchFamily="18" charset="0"/>
          </a:endParaRPr>
        </a:p>
      </dsp:txBody>
      <dsp:txXfrm>
        <a:off x="3270578" y="1989835"/>
        <a:ext cx="4341489" cy="1178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6E1F4-6F0F-4358-8C89-AA371CFECC75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685EB-5A59-4181-98CB-27D0EE0F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88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685EB-5A59-4181-98CB-27D0EE0F573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" Target="slide9.xml"/><Relationship Id="rId7" Type="http://schemas.openxmlformats.org/officeDocument/2006/relationships/diagramLayout" Target="../diagrams/layout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7.xml"/><Relationship Id="rId5" Type="http://schemas.microsoft.com/office/2007/relationships/hdphoto" Target="../media/hdphoto2.wdp"/><Relationship Id="rId10" Type="http://schemas.microsoft.com/office/2007/relationships/diagramDrawing" Target="../diagrams/drawing7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5.png"/><Relationship Id="rId3" Type="http://schemas.openxmlformats.org/officeDocument/2006/relationships/slide" Target="slide15.xml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43.png"/><Relationship Id="rId5" Type="http://schemas.openxmlformats.org/officeDocument/2006/relationships/slide" Target="slide3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slide" Target="slide3.xml"/><Relationship Id="rId7" Type="http://schemas.openxmlformats.org/officeDocument/2006/relationships/diagramData" Target="../diagrams/data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microsoft.com/office/2007/relationships/diagramDrawing" Target="../diagrams/drawing8.xml"/><Relationship Id="rId5" Type="http://schemas.microsoft.com/office/2007/relationships/hdphoto" Target="../media/hdphoto2.wdp"/><Relationship Id="rId10" Type="http://schemas.openxmlformats.org/officeDocument/2006/relationships/diagramColors" Target="../diagrams/colors8.xml"/><Relationship Id="rId4" Type="http://schemas.openxmlformats.org/officeDocument/2006/relationships/image" Target="../media/image22.png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generations.wordpres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17" Type="http://schemas.openxmlformats.org/officeDocument/2006/relationships/image" Target="../media/image16.png"/><Relationship Id="rId2" Type="http://schemas.openxmlformats.org/officeDocument/2006/relationships/image" Target="../media/image7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slide" Target="slide7.xml"/><Relationship Id="rId19" Type="http://schemas.openxmlformats.org/officeDocument/2006/relationships/image" Target="../media/image17.png"/><Relationship Id="rId4" Type="http://schemas.openxmlformats.org/officeDocument/2006/relationships/slide" Target="slide14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2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2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7.png"/><Relationship Id="rId21" Type="http://schemas.openxmlformats.org/officeDocument/2006/relationships/diagramQuickStyle" Target="../diagrams/quickStyle6.xml"/><Relationship Id="rId7" Type="http://schemas.openxmlformats.org/officeDocument/2006/relationships/image" Target="../media/image22.png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18.jpeg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29.png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image" Target="../media/image28.png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slide" Target="slide3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2.xml"/><Relationship Id="rId3" Type="http://schemas.openxmlformats.org/officeDocument/2006/relationships/image" Target="../media/image35.png"/><Relationship Id="rId7" Type="http://schemas.microsoft.com/office/2007/relationships/hdphoto" Target="../media/hdphoto4.wdp"/><Relationship Id="rId12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36.png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1\фото 1\DSC0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96136" y="1700808"/>
            <a:ext cx="2592287" cy="3589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67544" y="17728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Развитие аналитических способностей на уроках истории через       использование технологии развития критического мышления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&amp;Ocy;&amp;fcy;&amp;icy;&amp;tscy;&amp;icy;&amp;acy;&amp;lcy;&amp;softcy;&amp;ncy;&amp;ycy;&amp;jcy; &amp;scy;&amp;acy;&amp;jcy;&amp;tcy; &amp;SHcy;&amp;kcy;&amp;ocy;&amp;lcy;&amp;ycy; &amp;numero;14 &amp;gcy;.&amp;Ncy;&amp;icy;&amp;zhcy;&amp;ncy;&amp;iecy;&amp;vcy;&amp;acy;&amp;rcy;&amp;tcy;&amp;ocy;&amp;vcy;&amp;scy;&amp;k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22347" r="39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18" r="60572"/>
          <a:stretch/>
        </p:blipFill>
        <p:spPr bwMode="auto">
          <a:xfrm>
            <a:off x="7380312" y="1196752"/>
            <a:ext cx="1634490" cy="1428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 descr="Screenshot_2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88640"/>
            <a:ext cx="60486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465313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Корлыханова Елена Владимировна, учитель истории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МБОУ «СШ №14»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</a:rPr>
              <a:t>ород </a:t>
            </a:r>
            <a:r>
              <a:rPr lang="ru-RU" sz="2400" b="1" dirty="0" smtClean="0">
                <a:solidFill>
                  <a:srgbClr val="002060"/>
                </a:solidFill>
              </a:rPr>
              <a:t>Нижневартовск ХМАО  - Югра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Фишбоун</a:t>
            </a:r>
          </a:p>
        </p:txBody>
      </p:sp>
      <p:pic>
        <p:nvPicPr>
          <p:cNvPr id="3" name="Picture 2" descr="http://www.kontakt.bz/images/%D1%81%D1%82%D1%80%D0%B5%D0%BB%D0%BA%D0%B0%20%D0%BD%D0%B0%D0%B7%D0%B0%D0%B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12997"/>
            <a:ext cx="3004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Составляем фишбоун после работы с </a:t>
            </a:r>
            <a:r>
              <a:rPr lang="ru-RU" sz="2400" dirty="0" smtClean="0">
                <a:latin typeface="Garamond" panose="02020404030301010803" pitchFamily="18" charset="0"/>
              </a:rPr>
              <a:t>документами:  </a:t>
            </a:r>
          </a:p>
          <a:p>
            <a:pPr algn="ctr"/>
            <a:r>
              <a:rPr lang="ru-RU" sz="2400" dirty="0" smtClean="0">
                <a:latin typeface="Garamond" panose="02020404030301010803" pitchFamily="18" charset="0"/>
              </a:rPr>
              <a:t>К.И</a:t>
            </a:r>
            <a:r>
              <a:rPr lang="ru-RU" sz="2400" dirty="0">
                <a:latin typeface="Garamond" panose="02020404030301010803" pitchFamily="18" charset="0"/>
              </a:rPr>
              <a:t>. Арсеньев </a:t>
            </a:r>
            <a:r>
              <a:rPr lang="ru-RU" sz="2400" dirty="0" smtClean="0">
                <a:latin typeface="Garamond" panose="02020404030301010803" pitchFamily="18" charset="0"/>
              </a:rPr>
              <a:t>«Начертание </a:t>
            </a:r>
            <a:r>
              <a:rPr lang="ru-RU" sz="2400" dirty="0">
                <a:latin typeface="Garamond" panose="02020404030301010803" pitchFamily="18" charset="0"/>
              </a:rPr>
              <a:t>статистики Российского </a:t>
            </a:r>
            <a:r>
              <a:rPr lang="ru-RU" sz="2400" dirty="0" smtClean="0">
                <a:latin typeface="Garamond" panose="02020404030301010803" pitchFamily="18" charset="0"/>
              </a:rPr>
              <a:t>государства», </a:t>
            </a:r>
            <a:r>
              <a:rPr lang="ru-RU" sz="2400" dirty="0">
                <a:latin typeface="Garamond" panose="02020404030301010803" pitchFamily="18" charset="0"/>
              </a:rPr>
              <a:t>1818 </a:t>
            </a:r>
            <a:r>
              <a:rPr lang="ru-RU" sz="2400" dirty="0" smtClean="0">
                <a:latin typeface="Garamond" panose="02020404030301010803" pitchFamily="18" charset="0"/>
              </a:rPr>
              <a:t>г.; 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А.С</a:t>
            </a:r>
            <a:r>
              <a:rPr lang="ru-RU" sz="2400" dirty="0">
                <a:latin typeface="Garamond" panose="02020404030301010803" pitchFamily="18" charset="0"/>
              </a:rPr>
              <a:t>. Кайсаров </a:t>
            </a:r>
            <a:r>
              <a:rPr lang="ru-RU" sz="2400" dirty="0" smtClean="0">
                <a:latin typeface="Garamond" panose="02020404030301010803" pitchFamily="18" charset="0"/>
              </a:rPr>
              <a:t/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«Об </a:t>
            </a:r>
            <a:r>
              <a:rPr lang="ru-RU" sz="2400" dirty="0">
                <a:latin typeface="Garamond" panose="02020404030301010803" pitchFamily="18" charset="0"/>
              </a:rPr>
              <a:t>освобождении крепостных в </a:t>
            </a:r>
            <a:r>
              <a:rPr lang="ru-RU" sz="2400" dirty="0" smtClean="0">
                <a:latin typeface="Garamond" panose="02020404030301010803" pitchFamily="18" charset="0"/>
              </a:rPr>
              <a:t>России», 1806 г.</a:t>
            </a:r>
            <a:endParaRPr lang="ru-RU" sz="24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6" t="3173"/>
          <a:stretch/>
        </p:blipFill>
        <p:spPr bwMode="auto">
          <a:xfrm>
            <a:off x="3309262" y="1437466"/>
            <a:ext cx="5452024" cy="488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541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Кластер</a:t>
            </a:r>
          </a:p>
        </p:txBody>
      </p:sp>
      <p:pic>
        <p:nvPicPr>
          <p:cNvPr id="3" name="Picture 2" descr="http://www.kontakt.bz/images/%D1%81%D1%82%D1%80%D0%B5%D0%BB%D0%BA%D0%B0%20%D0%BD%D0%B0%D0%B7%D0%B0%D0%B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41" y="1503720"/>
            <a:ext cx="8150893" cy="48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378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Приём «Пять почему?»</a:t>
            </a:r>
          </a:p>
        </p:txBody>
      </p:sp>
      <p:pic>
        <p:nvPicPr>
          <p:cNvPr id="3" name="Picture 2" descr="http://www.kontakt.bz/images/%D1%81%D1%82%D1%80%D0%B5%D0%BB%D0%BA%D0%B0%20%D0%BD%D0%B0%D0%B7%D0%B0%D0%B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605" y="1328675"/>
            <a:ext cx="853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Поэма «Илиада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67595312"/>
              </p:ext>
            </p:extLst>
          </p:nvPr>
        </p:nvGraphicFramePr>
        <p:xfrm>
          <a:off x="338605" y="1913450"/>
          <a:ext cx="8515451" cy="453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09708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Дерево предсказаний</a:t>
            </a:r>
          </a:p>
        </p:txBody>
      </p:sp>
      <p:pic>
        <p:nvPicPr>
          <p:cNvPr id="3" name="Picture 2" descr="http://www.kontakt.bz/images/%D1%81%D1%82%D1%80%D0%B5%D0%BB%D0%BA%D0%B0%20%D0%BD%D0%B0%D0%B7%D0%B0%D0%B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93" y="1287696"/>
            <a:ext cx="6635841" cy="5093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575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oprezi.ru/fl/image.raw?view=image&amp;type=img&amp;id=2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961" y="3925932"/>
            <a:ext cx="1960420" cy="21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oprezi.ru/fl/image.raw?view=image&amp;type=img&amp;id=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961" y="1637327"/>
            <a:ext cx="1960420" cy="21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Результаты</a:t>
            </a:r>
          </a:p>
        </p:txBody>
      </p:sp>
      <p:pic>
        <p:nvPicPr>
          <p:cNvPr id="3" name="Picture 2" descr="http://www.kontakt.bz/images/%D1%81%D1%82%D1%80%D0%B5%D0%BB%D0%BA%D0%B0%20%D0%BD%D0%B0%D0%B7%D0%B0%D0%B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pixabay.com/static/uploads/photo/2013/07/12/14/50/projector-148889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28" y="1287696"/>
            <a:ext cx="6746957" cy="51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204864"/>
            <a:ext cx="2680295" cy="48795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636912"/>
            <a:ext cx="2704081" cy="49228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9829"/>
            <a:ext cx="5238750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05" y="2244935"/>
            <a:ext cx="5286375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35" y="2276872"/>
            <a:ext cx="53054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996951"/>
            <a:ext cx="2940422" cy="83688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741" y="4912640"/>
            <a:ext cx="2377244" cy="676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1896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Интеллектуальные достижения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Picture 2" descr="http://www.kontakt.bz/images/%D1%81%D1%82%D1%80%D0%B5%D0%BB%D0%BA%D0%B0%20%D0%BD%D0%B0%D0%B7%D0%B0%D0%B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72" y="1124744"/>
            <a:ext cx="7913860" cy="54189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253877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2011-2012 гг. -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Муханов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В., 7 класс,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 место в муниципальном этапе Всероссийской олимпиады по истории.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7502" y="2542903"/>
            <a:ext cx="4572000" cy="2256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2011-2012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гг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. -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Чеботаренко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Е. , 11 класс,  призёр  олимпиады школьников «Ломоносов» , организованной МГУ.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5210" y="2564904"/>
            <a:ext cx="5256584" cy="225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Участие в дистанционных олимпиадах по истории и обществознанию: УРФО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Олимпус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 др.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5459" y="2806923"/>
            <a:ext cx="5216821" cy="170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Дистанционная олимпиада «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Олимпус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» - диплом лауреата Гусейнова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75459" y="2420888"/>
            <a:ext cx="5220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2013 г. - Муниципальный конкурс сочинений, посвящённых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20-летию Российской Конституции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– 3 место в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Справцева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5742" y="2808224"/>
            <a:ext cx="5296491" cy="170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Всероссийский турнир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Осенний марафон» -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место Руцкая А. </a:t>
            </a:r>
          </a:p>
        </p:txBody>
      </p:sp>
    </p:spTree>
    <p:extLst>
      <p:ext uri="{BB962C8B-B14F-4D97-AF65-F5344CB8AC3E}">
        <p14:creationId xmlns:p14="http://schemas.microsoft.com/office/powerpoint/2010/main" xmlns="" val="19245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Выводы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 descr="http://www.kontakt.bz/images/%D1%81%D1%82%D1%80%D0%B5%D0%BB%D0%BA%D0%B0%20%D0%BD%D0%B0%D0%B7%D0%B0%D0%B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460187" y="4797152"/>
            <a:ext cx="6288277" cy="151216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aramond" panose="02020404030301010803" pitchFamily="18" charset="0"/>
              </a:rPr>
              <a:t>Активизация самостоятельной мыслительной  работы учащихся, повышение мотивации к обществоведческим дисциплинам, возможность организации индивидуальной работы </a:t>
            </a:r>
            <a:r>
              <a:rPr lang="ru-RU" sz="2000" b="1" dirty="0" smtClean="0">
                <a:latin typeface="Garamond" panose="02020404030301010803" pitchFamily="18" charset="0"/>
              </a:rPr>
              <a:t>учащихся.</a:t>
            </a:r>
            <a:endParaRPr lang="ru-RU" sz="2000" b="1" dirty="0">
              <a:latin typeface="Garamond" panose="02020404030301010803" pitchFamily="18" charset="0"/>
            </a:endParaRPr>
          </a:p>
        </p:txBody>
      </p:sp>
      <p:pic>
        <p:nvPicPr>
          <p:cNvPr id="6146" name="Picture 2" descr="http://www.picshare.ru/uploads/140310/joHqusz9yc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64632" flipV="1">
            <a:off x="1006193" y="4965287"/>
            <a:ext cx="1466528" cy="11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075061859"/>
              </p:ext>
            </p:extLst>
          </p:nvPr>
        </p:nvGraphicFramePr>
        <p:xfrm>
          <a:off x="467544" y="1287696"/>
          <a:ext cx="90730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09154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251" y="0"/>
            <a:ext cx="924025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62068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Литература.</a:t>
            </a:r>
            <a:endParaRPr lang="ru-RU" sz="16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 Гин А. Приёмы педагогической техники. Издательство "Вита", М., 2002 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 Загашев И.О., Заир-Бек С.И., Муштавинская И.В. Учим детей мыслить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критически. Издательство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«Альянс-Дельта»,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СПб,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2003 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 Загашев И.О., Заир-Бек С.И. Критическое мышление: технология развития. Издательство «Скифия», «Альянс – Дельта». СПб. 2003г.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4.  Заир-Бек С.И. Развитие критического мышления на уроке: Пособие для учителя / С.И. Заир-Бек, 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В. Муштавинская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М.: Просвещение, 2011 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5. Лакоценина Т.П., Алимова Е.Е, Оганезова Л.М. Современный урок. Часть 4. Альтернативные уроки. Издательство "Учитель". 2007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6. Муштавинская И.В. ТРКМ: научно – методическое осмысление.// Методист. 2002, №2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7. Низовская И. Критическое мышление это…Газета "Библиотека в школе" №16, 2003г. //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lib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1september/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ruhtm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9. Урок даёт история./ под общей редакцией В.Г. Афанасьева, Г.Л. Смирнова. М.: Политиздат, 1989 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10. Халперн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Психология критического мышления. СПб, Издательство "Питер", 2000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11. Интеллектуальное упражнение "Причинно-следственные связи" [Электронный ресурс] // А. Я. Психология (azps.ru) : [web-сайт]. 16.10.2012. – Режим доступа: http://azps.ru/training/intelligence/prichinno_sledstvennye_svyazi.html (16.10.2012)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49788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14. Теория поколений в России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hlinkClick r:id="rId4"/>
              </a:rPr>
              <a:t>http://rugenerations.wordpress.com/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nagold.narod.ru/fon/clipart/p/pero/pred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52362"/>
            <a:ext cx="3823767" cy="25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23" y="146615"/>
            <a:ext cx="8996953" cy="3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238343" y="812489"/>
            <a:ext cx="2829015" cy="4684378"/>
            <a:chOff x="6238343" y="812489"/>
            <a:chExt cx="2829015" cy="4684378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38343" y="812489"/>
              <a:ext cx="2829015" cy="4684378"/>
            </a:xfrm>
            <a:prstGeom prst="rect">
              <a:avLst/>
            </a:prstGeom>
            <a:effectLst/>
          </p:spPr>
        </p:pic>
        <p:pic>
          <p:nvPicPr>
            <p:cNvPr id="3113" name="Picture 41" descr="http://site-ok.com.ua/images/prodvizhenie-saite-pictures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742" y="1110445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www.sencor.ru/getattachment/80e68d35-71f5-4a14-9c3a-d3245c864a70/SFE-2320WH.aspx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9405"/>
            <a:ext cx="2154213" cy="215421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d.umn.edu/kirby/OCH/Images/key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567" y="5144814"/>
            <a:ext cx="1077106" cy="7041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800350" cy="26955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http://flatcast.web.tr/images/imported/2013/12/356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92973"/>
            <a:ext cx="1025121" cy="82831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sprinta.ru/images/kalendari-nastolni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8605" y="4596867"/>
            <a:ext cx="1471260" cy="89011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://img-fotki.yandex.ru/get/6434/28257045.1091/0_a7960_963db527_XL.pn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55" r="3090"/>
          <a:stretch/>
        </p:blipFill>
        <p:spPr bwMode="auto">
          <a:xfrm>
            <a:off x="4283968" y="3833872"/>
            <a:ext cx="1368152" cy="139532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http://zbroker.su/sites/default/files/images/0010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037" y="5261331"/>
            <a:ext cx="1603862" cy="160386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http://2.bp.blogspot.com/-O0gxlSyX8sY/UhWUwHI8s9I/AAAAAAAAF2s/tfY4byh8HbU/s1600/%D0%BA%D0%BD%D0%B8%D0%B3%D0%B0+%D0%B8+%D0%BE%D1%87%D0%BA%D0%B8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99" y="5329134"/>
            <a:ext cx="2423885" cy="138430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4156" y="29947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9219" y="5423204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9091" y="50304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0288" y="49515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1431" y="45968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8065" y="20702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54452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01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А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ктуальность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23915239"/>
              </p:ext>
            </p:extLst>
          </p:nvPr>
        </p:nvGraphicFramePr>
        <p:xfrm>
          <a:off x="276920" y="1497484"/>
          <a:ext cx="85901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hlinkClick r:id="rId8" action="ppaction://hlinksldjump"/>
          </p:cNvPr>
          <p:cNvSpPr txBox="1"/>
          <p:nvPr/>
        </p:nvSpPr>
        <p:spPr>
          <a:xfrm>
            <a:off x="3670952" y="5517232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Проблема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2" descr="http://www.kontakt.bz/images/%D1%81%D1%82%D1%80%D0%B5%D0%BB%D0%BA%D0%B0%20%D0%BD%D0%B0%D0%B7%D0%B0%D0%B4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45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Проблема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983" y="1212959"/>
            <a:ext cx="846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плохо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сформированные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аналитические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способности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выпускников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653706835"/>
              </p:ext>
            </p:extLst>
          </p:nvPr>
        </p:nvGraphicFramePr>
        <p:xfrm>
          <a:off x="287524" y="234888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kontakt.bz/images/%D1%81%D1%82%D1%80%D0%B5%D0%BB%D0%BA%D0%B0%20%D0%BD%D0%B0%D0%B7%D0%B0%D0%B4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43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Цель и задачи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92384100"/>
              </p:ext>
            </p:extLst>
          </p:nvPr>
        </p:nvGraphicFramePr>
        <p:xfrm>
          <a:off x="-1332656" y="1469008"/>
          <a:ext cx="118093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.kontakt.bz/images/%D1%81%D1%82%D1%80%D0%B5%D0%BB%D0%BA%D0%B0%20%D0%BD%D0%B0%D0%B7%D0%B0%D0%B4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25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143" y="2781112"/>
            <a:ext cx="1774289" cy="1656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Теория опыта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600" y="3585113"/>
            <a:ext cx="2044289" cy="1908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186" y="4599024"/>
            <a:ext cx="2044286" cy="1908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kontakt.bz/images/%D1%81%D1%82%D1%80%D0%B5%D0%BB%D0%BA%D0%B0%20%D0%BD%D0%B0%D0%B7%D0%B0%D0%B4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5536" y="1466252"/>
            <a:ext cx="6096000" cy="4442572"/>
            <a:chOff x="395536" y="1466252"/>
            <a:chExt cx="6096000" cy="4442572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xmlns="" val="3873716078"/>
                </p:ext>
              </p:extLst>
            </p:nvPr>
          </p:nvGraphicFramePr>
          <p:xfrm>
            <a:off x="395536" y="1844824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67544" y="1466252"/>
              <a:ext cx="5976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Особенности поколения </a:t>
              </a:r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Y</a:t>
              </a:r>
              <a:endParaRPr lang="ru-RU" sz="32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0188" y="1471083"/>
            <a:ext cx="6096000" cy="4445277"/>
            <a:chOff x="390188" y="1466252"/>
            <a:chExt cx="6096000" cy="4445277"/>
          </a:xfrm>
        </p:grpSpPr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xmlns="" val="926794053"/>
                </p:ext>
              </p:extLst>
            </p:nvPr>
          </p:nvGraphicFramePr>
          <p:xfrm>
            <a:off x="390188" y="1847529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67544" y="1466252"/>
              <a:ext cx="5976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Цели ТРКМ</a:t>
              </a:r>
              <a:endParaRPr lang="ru-RU" sz="32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773117419"/>
              </p:ext>
            </p:extLst>
          </p:nvPr>
        </p:nvGraphicFramePr>
        <p:xfrm>
          <a:off x="384602" y="1520123"/>
          <a:ext cx="60486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xmlns="" val="417980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0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pixabay.com/static/uploads/photo/2013/07/12/14/50/projector-148889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28" y="1287696"/>
            <a:ext cx="6746957" cy="51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Практика опыта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2" name="Picture 2" descr="http://www.kontakt.bz/images/%D1%81%D1%82%D1%80%D0%B5%D0%BB%D0%BA%D0%B0%20%D0%BD%D0%B0%D0%B7%D0%B0%D0%B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851" y="2312640"/>
            <a:ext cx="5267325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oprezi.ru/fl/image.raw?view=image&amp;type=img&amp;id=2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790" y="3950940"/>
            <a:ext cx="1960420" cy="21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853" y="4903973"/>
            <a:ext cx="2444294" cy="124348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Picture 4" descr="http://oprezi.ru/fl/image.raw?view=image&amp;type=img&amp;id=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643" y="1769159"/>
            <a:ext cx="1960420" cy="21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706" y="2867416"/>
            <a:ext cx="2444294" cy="54859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6365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673" y="274638"/>
            <a:ext cx="8380127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Формирование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логических УУД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843" y="836712"/>
            <a:ext cx="4149281" cy="56166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4124" y="1844824"/>
            <a:ext cx="35283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latin typeface="Garamond" panose="02020404030301010803" pitchFamily="18" charset="0"/>
              </a:rPr>
              <a:t>тест </a:t>
            </a:r>
            <a:endParaRPr lang="ru-RU" sz="2600" dirty="0" smtClean="0">
              <a:latin typeface="Garamond" panose="02020404030301010803" pitchFamily="18" charset="0"/>
            </a:endParaRPr>
          </a:p>
          <a:p>
            <a:pPr lvl="0" algn="ctr"/>
            <a:r>
              <a:rPr lang="ru-RU" sz="2600" dirty="0" smtClean="0">
                <a:latin typeface="Garamond" panose="02020404030301010803" pitchFamily="18" charset="0"/>
              </a:rPr>
              <a:t>«</a:t>
            </a:r>
            <a:r>
              <a:rPr lang="ru-RU" sz="2600" dirty="0">
                <a:latin typeface="Garamond" panose="02020404030301010803" pitchFamily="18" charset="0"/>
              </a:rPr>
              <a:t>Исключение лишнего</a:t>
            </a:r>
            <a:r>
              <a:rPr lang="ru-RU" sz="2600" dirty="0" smtClean="0">
                <a:latin typeface="Garamond" panose="02020404030301010803" pitchFamily="18" charset="0"/>
              </a:rPr>
              <a:t>»,</a:t>
            </a:r>
            <a:endParaRPr lang="ru-RU" sz="2600" dirty="0">
              <a:latin typeface="Garamond" panose="02020404030301010803" pitchFamily="18" charset="0"/>
            </a:endParaRPr>
          </a:p>
          <a:p>
            <a:pPr algn="ctr"/>
            <a:r>
              <a:rPr lang="ru-RU" sz="2600" dirty="0">
                <a:latin typeface="Garamond" panose="02020404030301010803" pitchFamily="18" charset="0"/>
              </a:rPr>
              <a:t>составление характеристики исторического деятеля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9101" y="1916832"/>
            <a:ext cx="2281092" cy="1094783"/>
            <a:chOff x="69101" y="1916832"/>
            <a:chExt cx="2281092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8204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69101" y="1916832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0824" y="2209209"/>
              <a:ext cx="1999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Анализ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67048" y="1916832"/>
            <a:ext cx="2270651" cy="1094783"/>
            <a:chOff x="2367048" y="1916832"/>
            <a:chExt cx="2270651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5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2367048" y="1916832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618770" y="2209209"/>
              <a:ext cx="1999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Синтез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8028" y="2982289"/>
            <a:ext cx="2281092" cy="1094783"/>
            <a:chOff x="78028" y="2982289"/>
            <a:chExt cx="2281092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8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78028" y="2982289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9751" y="3147070"/>
              <a:ext cx="1999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Подведение </a:t>
              </a:r>
              <a:b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</a:b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под понятие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75975" y="2982289"/>
            <a:ext cx="2270651" cy="1094783"/>
            <a:chOff x="2375975" y="2982289"/>
            <a:chExt cx="2270651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9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2375975" y="2982289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27697" y="3147070"/>
              <a:ext cx="1999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Сравнение, классификация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395" y="4077072"/>
            <a:ext cx="2281092" cy="1094783"/>
            <a:chOff x="67395" y="4077072"/>
            <a:chExt cx="2281092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2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67395" y="4077072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49118" y="4242354"/>
              <a:ext cx="1999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Установление связей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65342" y="4077072"/>
            <a:ext cx="2270651" cy="1094783"/>
            <a:chOff x="2365342" y="4077072"/>
            <a:chExt cx="2270651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3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2365342" y="4077072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617064" y="4241853"/>
              <a:ext cx="1999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Построение рассуждений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6322" y="5142529"/>
            <a:ext cx="2281092" cy="1094783"/>
            <a:chOff x="76322" y="5142529"/>
            <a:chExt cx="2281092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6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76322" y="5142529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358045" y="5434906"/>
              <a:ext cx="1999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Доказательство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74269" y="5142529"/>
            <a:ext cx="2270651" cy="1094783"/>
            <a:chOff x="2374269" y="5142529"/>
            <a:chExt cx="2270651" cy="109478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7" name="Picture 12" descr="http://infoplate.ru/img/cms/stiker_infopla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22260"/>
            <a:stretch/>
          </p:blipFill>
          <p:spPr bwMode="auto">
            <a:xfrm>
              <a:off x="2374269" y="5142529"/>
              <a:ext cx="2270651" cy="10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625991" y="5307310"/>
              <a:ext cx="1999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Garamond" panose="02020404030301010803" pitchFamily="18" charset="0"/>
                </a:rPr>
                <a:t>Выдвижение гипотез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864124" y="2088138"/>
            <a:ext cx="35283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latin typeface="Garamond" panose="02020404030301010803" pitchFamily="18" charset="0"/>
                <a:hlinkClick r:id="rId8" action="ppaction://hlinksldjump"/>
              </a:rPr>
              <a:t>приём «Фишбоун</a:t>
            </a:r>
            <a:r>
              <a:rPr lang="ru-RU" sz="2600" dirty="0" smtClean="0">
                <a:latin typeface="Garamond" panose="02020404030301010803" pitchFamily="18" charset="0"/>
                <a:hlinkClick r:id="rId8" action="ppaction://hlinksldjump"/>
              </a:rPr>
              <a:t>»</a:t>
            </a:r>
            <a:r>
              <a:rPr lang="ru-RU" sz="2600" dirty="0" smtClean="0">
                <a:latin typeface="Garamond" panose="02020404030301010803" pitchFamily="18" charset="0"/>
              </a:rPr>
              <a:t>, </a:t>
            </a:r>
            <a:endParaRPr lang="ru-RU" sz="2600" dirty="0">
              <a:latin typeface="Garamond" panose="02020404030301010803" pitchFamily="18" charset="0"/>
            </a:endParaRPr>
          </a:p>
          <a:p>
            <a:pPr lvl="0" algn="ctr"/>
            <a:r>
              <a:rPr lang="ru-RU" sz="2600" dirty="0">
                <a:latin typeface="Garamond" panose="02020404030301010803" pitchFamily="18" charset="0"/>
              </a:rPr>
              <a:t>рассказ на основе разных источников, карт и схем;</a:t>
            </a:r>
          </a:p>
          <a:p>
            <a:pPr algn="ctr"/>
            <a:r>
              <a:rPr lang="ru-RU" sz="2600" dirty="0">
                <a:latin typeface="Garamond" panose="02020404030301010803" pitchFamily="18" charset="0"/>
              </a:rPr>
              <a:t>описание объекта </a:t>
            </a:r>
            <a:r>
              <a:rPr lang="ru-RU" sz="2600" dirty="0" smtClean="0">
                <a:latin typeface="Garamond" panose="02020404030301010803" pitchFamily="18" charset="0"/>
              </a:rPr>
              <a:t/>
            </a:r>
            <a:br>
              <a:rPr lang="ru-RU" sz="2600" dirty="0" smtClean="0">
                <a:latin typeface="Garamond" panose="02020404030301010803" pitchFamily="18" charset="0"/>
              </a:rPr>
            </a:br>
            <a:r>
              <a:rPr lang="ru-RU" sz="2600" dirty="0" smtClean="0">
                <a:latin typeface="Garamond" panose="02020404030301010803" pitchFamily="18" charset="0"/>
              </a:rPr>
              <a:t>по </a:t>
            </a:r>
            <a:r>
              <a:rPr lang="ru-RU" sz="2600" dirty="0">
                <a:latin typeface="Garamond" panose="02020404030301010803" pitchFamily="18" charset="0"/>
              </a:rPr>
              <a:t>схеме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9342" y="2752472"/>
            <a:ext cx="34931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Garamond" panose="02020404030301010803" pitchFamily="18" charset="0"/>
              </a:rPr>
              <a:t>таблица «тонких» и «толстых» вопросов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4124" y="2996952"/>
            <a:ext cx="35283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Garamond" panose="02020404030301010803" pitchFamily="18" charset="0"/>
              </a:rPr>
              <a:t>двухчастный дневник</a:t>
            </a:r>
          </a:p>
        </p:txBody>
      </p:sp>
      <p:pic>
        <p:nvPicPr>
          <p:cNvPr id="28" name="Picture 2" descr="http://www.kontakt.bz/images/%D1%81%D1%82%D1%80%D0%B5%D0%BB%D0%BA%D0%B0%20%D0%BD%D0%B0%D0%B7%D0%B0%D0%B4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0976" y="366564"/>
            <a:ext cx="923080" cy="9211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99342" y="2072028"/>
            <a:ext cx="33843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latin typeface="Garamond" panose="02020404030301010803" pitchFamily="18" charset="0"/>
                <a:hlinkClick r:id="rId12" action="ppaction://hlinksldjump"/>
              </a:rPr>
              <a:t>кластер</a:t>
            </a:r>
            <a:r>
              <a:rPr lang="ru-RU" sz="2600" dirty="0">
                <a:latin typeface="Garamond" panose="02020404030301010803" pitchFamily="18" charset="0"/>
              </a:rPr>
              <a:t>;</a:t>
            </a:r>
          </a:p>
          <a:p>
            <a:pPr lvl="0" algn="ctr"/>
            <a:r>
              <a:rPr lang="ru-RU" sz="2600" dirty="0">
                <a:latin typeface="Garamond" panose="02020404030301010803" pitchFamily="18" charset="0"/>
              </a:rPr>
              <a:t>интеллектуальное упражнение </a:t>
            </a:r>
            <a:r>
              <a:rPr lang="ru-RU" sz="2600" dirty="0" smtClean="0">
                <a:latin typeface="Garamond" panose="02020404030301010803" pitchFamily="18" charset="0"/>
              </a:rPr>
              <a:t>«</a:t>
            </a:r>
            <a:r>
              <a:rPr lang="ru-RU" sz="2600" dirty="0">
                <a:latin typeface="Garamond" panose="02020404030301010803" pitchFamily="18" charset="0"/>
              </a:rPr>
              <a:t>Причинно-следственные связи»;</a:t>
            </a:r>
          </a:p>
          <a:p>
            <a:pPr algn="ctr"/>
            <a:r>
              <a:rPr lang="ru-RU" sz="2600" dirty="0">
                <a:latin typeface="Garamond" panose="02020404030301010803" pitchFamily="18" charset="0"/>
                <a:hlinkClick r:id="rId13" action="ppaction://hlinksldjump"/>
              </a:rPr>
              <a:t>приём «5 почему?»</a:t>
            </a:r>
            <a:endParaRPr lang="ru-RU" sz="2600" dirty="0">
              <a:latin typeface="Garamond" panose="020204040303010108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4660" y="2712402"/>
            <a:ext cx="34978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latin typeface="Garamond" panose="02020404030301010803" pitchFamily="18" charset="0"/>
              </a:rPr>
              <a:t>перекрёстная дискуссия;</a:t>
            </a:r>
          </a:p>
          <a:p>
            <a:pPr algn="ctr"/>
            <a:r>
              <a:rPr lang="ru-RU" sz="2600" dirty="0">
                <a:latin typeface="Garamond" panose="02020404030301010803" pitchFamily="18" charset="0"/>
              </a:rPr>
              <a:t>материалы ЭК </a:t>
            </a:r>
            <a:r>
              <a:rPr lang="ru-RU" sz="2600" dirty="0" smtClean="0">
                <a:latin typeface="Garamond" panose="02020404030301010803" pitchFamily="18" charset="0"/>
              </a:rPr>
              <a:t/>
            </a:r>
            <a:br>
              <a:rPr lang="ru-RU" sz="2600" dirty="0" smtClean="0">
                <a:latin typeface="Garamond" panose="02020404030301010803" pitchFamily="18" charset="0"/>
              </a:rPr>
            </a:br>
            <a:r>
              <a:rPr lang="ru-RU" sz="2600" dirty="0" smtClean="0">
                <a:latin typeface="Garamond" panose="02020404030301010803" pitchFamily="18" charset="0"/>
              </a:rPr>
              <a:t>«</a:t>
            </a:r>
            <a:r>
              <a:rPr lang="ru-RU" sz="2600" dirty="0">
                <a:latin typeface="Garamond" panose="02020404030301010803" pitchFamily="18" charset="0"/>
              </a:rPr>
              <a:t>В поисках истины»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4123" y="2512347"/>
            <a:ext cx="35283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Garamond" panose="02020404030301010803" pitchFamily="18" charset="0"/>
              </a:rPr>
              <a:t>ПОПС </a:t>
            </a:r>
            <a:r>
              <a:rPr lang="ru-RU" sz="2600" dirty="0" smtClean="0">
                <a:latin typeface="Garamond" panose="02020404030301010803" pitchFamily="18" charset="0"/>
              </a:rPr>
              <a:t/>
            </a:r>
            <a:br>
              <a:rPr lang="ru-RU" sz="2600" dirty="0" smtClean="0">
                <a:latin typeface="Garamond" panose="02020404030301010803" pitchFamily="18" charset="0"/>
              </a:rPr>
            </a:br>
            <a:r>
              <a:rPr lang="ru-RU" sz="2600" dirty="0" smtClean="0">
                <a:latin typeface="Garamond" panose="02020404030301010803" pitchFamily="18" charset="0"/>
              </a:rPr>
              <a:t>(</a:t>
            </a:r>
            <a:r>
              <a:rPr lang="ru-RU" sz="2600" dirty="0">
                <a:latin typeface="Garamond" panose="02020404030301010803" pitchFamily="18" charset="0"/>
              </a:rPr>
              <a:t>позиция, обоснование, подтверждение, следствие</a:t>
            </a:r>
            <a:r>
              <a:rPr lang="ru-RU" sz="2600" dirty="0" smtClean="0">
                <a:latin typeface="Garamond" panose="02020404030301010803" pitchFamily="18" charset="0"/>
              </a:rPr>
              <a:t>)</a:t>
            </a:r>
            <a:endParaRPr lang="ru-RU" sz="2600" dirty="0">
              <a:latin typeface="Garamond" panose="020204040303010108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9342" y="2551985"/>
            <a:ext cx="34164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latin typeface="Garamond" panose="02020404030301010803" pitchFamily="18" charset="0"/>
              </a:rPr>
              <a:t>ИНСЕРТ;</a:t>
            </a:r>
          </a:p>
          <a:p>
            <a:pPr lvl="0" algn="ctr"/>
            <a:r>
              <a:rPr lang="ru-RU" sz="2600" dirty="0">
                <a:latin typeface="Garamond" panose="02020404030301010803" pitchFamily="18" charset="0"/>
                <a:hlinkClick r:id="rId14" action="ppaction://hlinksldjump"/>
              </a:rPr>
              <a:t>дерево </a:t>
            </a:r>
            <a:r>
              <a:rPr lang="ru-RU" sz="2600" dirty="0" smtClean="0">
                <a:latin typeface="Garamond" panose="02020404030301010803" pitchFamily="18" charset="0"/>
                <a:hlinkClick r:id="rId14" action="ppaction://hlinksldjump"/>
              </a:rPr>
              <a:t>предсказаний</a:t>
            </a:r>
            <a:r>
              <a:rPr lang="ru-RU" sz="2600" dirty="0" smtClean="0">
                <a:latin typeface="Garamond" panose="02020404030301010803" pitchFamily="18" charset="0"/>
              </a:rPr>
              <a:t>;</a:t>
            </a:r>
            <a:endParaRPr lang="ru-RU" sz="2600" dirty="0">
              <a:latin typeface="Garamond" panose="02020404030301010803" pitchFamily="18" charset="0"/>
            </a:endParaRPr>
          </a:p>
          <a:p>
            <a:pPr algn="ctr"/>
            <a:r>
              <a:rPr lang="ru-RU" sz="2600" dirty="0">
                <a:latin typeface="Garamond" panose="02020404030301010803" pitchFamily="18" charset="0"/>
              </a:rPr>
              <a:t>приём </a:t>
            </a:r>
            <a:r>
              <a:rPr lang="ru-RU" sz="2600" dirty="0" smtClean="0">
                <a:latin typeface="Garamond" panose="02020404030301010803" pitchFamily="18" charset="0"/>
              </a:rPr>
              <a:t/>
            </a:r>
            <a:br>
              <a:rPr lang="ru-RU" sz="2600" dirty="0" smtClean="0">
                <a:latin typeface="Garamond" panose="02020404030301010803" pitchFamily="18" charset="0"/>
              </a:rPr>
            </a:br>
            <a:r>
              <a:rPr lang="ru-RU" sz="2600" dirty="0" smtClean="0">
                <a:latin typeface="Garamond" panose="02020404030301010803" pitchFamily="18" charset="0"/>
              </a:rPr>
              <a:t>«</a:t>
            </a:r>
            <a:r>
              <a:rPr lang="ru-RU" sz="2600" dirty="0">
                <a:latin typeface="Garamond" panose="02020404030301010803" pitchFamily="18" charset="0"/>
              </a:rPr>
              <a:t>На развилке истории»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73926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4ffceea2ef6895eb8ae5631a7e91aae2ee25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790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Актуальность</vt:lpstr>
      <vt:lpstr>Проблема</vt:lpstr>
      <vt:lpstr>Цель и задачи</vt:lpstr>
      <vt:lpstr>Теория опыта</vt:lpstr>
      <vt:lpstr>Практика опыта</vt:lpstr>
      <vt:lpstr>Формирование  логических УУД</vt:lpstr>
      <vt:lpstr>Фишбоун</vt:lpstr>
      <vt:lpstr>Кластер</vt:lpstr>
      <vt:lpstr>Приём «Пять почему?»</vt:lpstr>
      <vt:lpstr>Дерево предсказаний</vt:lpstr>
      <vt:lpstr>Результаты</vt:lpstr>
      <vt:lpstr>Интеллектуальные достижения</vt:lpstr>
      <vt:lpstr>Выводы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145</cp:revision>
  <dcterms:created xsi:type="dcterms:W3CDTF">2015-03-21T10:10:56Z</dcterms:created>
  <dcterms:modified xsi:type="dcterms:W3CDTF">2015-08-13T15:08:03Z</dcterms:modified>
</cp:coreProperties>
</file>