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30" r:id="rId2"/>
    <p:sldId id="308" r:id="rId3"/>
    <p:sldId id="264" r:id="rId4"/>
    <p:sldId id="325" r:id="rId5"/>
    <p:sldId id="326" r:id="rId6"/>
    <p:sldId id="262" r:id="rId7"/>
    <p:sldId id="263" r:id="rId8"/>
    <p:sldId id="303" r:id="rId9"/>
    <p:sldId id="324" r:id="rId10"/>
    <p:sldId id="311" r:id="rId11"/>
    <p:sldId id="320" r:id="rId12"/>
    <p:sldId id="313" r:id="rId13"/>
    <p:sldId id="323" r:id="rId14"/>
    <p:sldId id="321" r:id="rId15"/>
    <p:sldId id="322" r:id="rId16"/>
    <p:sldId id="328" r:id="rId17"/>
    <p:sldId id="285" r:id="rId18"/>
    <p:sldId id="304" r:id="rId19"/>
    <p:sldId id="32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FFFF"/>
    <a:srgbClr val="000066"/>
    <a:srgbClr val="FFFF99"/>
    <a:srgbClr val="461E6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F266F0-B017-48C4-BC8E-4B8AC75FDE9C}" type="doc">
      <dgm:prSet loTypeId="urn:microsoft.com/office/officeart/2005/8/layout/v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ACDB48-1FB1-462C-8A36-99137D111DAA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solidFill>
                <a:schemeClr val="tx1"/>
              </a:solidFill>
              <a:effectLst/>
              <a:latin typeface="+mj-lt"/>
            </a:rPr>
            <a:t>Учет индивидуальных особенностей учащихся на всех ступенях образовательного процесса (ФГОС )</a:t>
          </a:r>
          <a:endParaRPr lang="ru-RU" sz="1800" dirty="0" smtClean="0">
            <a:solidFill>
              <a:schemeClr val="tx1"/>
            </a:solidFill>
            <a:latin typeface="+mj-lt"/>
          </a:endParaRPr>
        </a:p>
      </dgm:t>
    </dgm:pt>
    <dgm:pt modelId="{B920F32B-0092-4DD4-90CF-2F69D604048F}" type="parTrans" cxnId="{75C4EF91-061A-47F2-BEEE-0502A5B3CC9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9064A07-085C-4704-A1E9-6E0CA7D2E750}" type="sibTrans" cxnId="{75C4EF91-061A-47F2-BEEE-0502A5B3CC9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1335B05-1B0D-486E-86B7-E2B73A36AEA5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chemeClr val="tx1"/>
              </a:solidFill>
              <a:latin typeface="+mj-lt"/>
            </a:rPr>
            <a:t>Необходимость подбора содержания, форм и методов обучения в соответствии с половозрастными особенностями школьников (М. Александровская, Т.П. </a:t>
          </a:r>
          <a:r>
            <a:rPr lang="ru-RU" sz="1800" dirty="0" err="1" smtClean="0">
              <a:solidFill>
                <a:schemeClr val="tx1"/>
              </a:solidFill>
              <a:latin typeface="+mj-lt"/>
            </a:rPr>
            <a:t>Хризман</a:t>
          </a:r>
          <a:r>
            <a:rPr lang="ru-RU" sz="1800" dirty="0" smtClean="0">
              <a:solidFill>
                <a:schemeClr val="tx1"/>
              </a:solidFill>
              <a:latin typeface="+mj-lt"/>
            </a:rPr>
            <a:t>, А.Л. Сиротюк, В.Д. </a:t>
          </a:r>
          <a:r>
            <a:rPr lang="ru-RU" sz="1800" dirty="0" err="1" smtClean="0">
              <a:solidFill>
                <a:schemeClr val="tx1"/>
              </a:solidFill>
              <a:latin typeface="+mj-lt"/>
            </a:rPr>
            <a:t>Еремеева</a:t>
          </a:r>
          <a:r>
            <a:rPr lang="ru-RU" sz="1800" dirty="0" smtClean="0">
              <a:solidFill>
                <a:schemeClr val="tx1"/>
              </a:solidFill>
              <a:latin typeface="+mj-lt"/>
            </a:rPr>
            <a:t> и др.)</a:t>
          </a:r>
          <a:endParaRPr kumimoji="0" lang="ru-RU" sz="1800" b="0" i="0" u="none" strike="noStrike" kern="1200" cap="none" spc="0" normalizeH="0" baseline="0" noProof="0" dirty="0" smtClean="0">
            <a:ln w="18415" cmpd="sng">
              <a:prstDash val="solid"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endParaRPr>
        </a:p>
      </dgm:t>
    </dgm:pt>
    <dgm:pt modelId="{4903A087-1D27-478E-90A1-290B747E97B6}" type="parTrans" cxnId="{B8204892-F8D4-4287-9423-F9BB8B24EE7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6C11C1E-8A1B-4349-81B7-C523C8BC2914}" type="sibTrans" cxnId="{B8204892-F8D4-4287-9423-F9BB8B24EE7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127E30F-25A1-4C22-A00B-7B47D0FF2ACF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Личностно-ориентированный подход в обучении и воспитании</a:t>
          </a:r>
          <a:endParaRPr kumimoji="0" lang="ru-RU" sz="2000" b="1" i="0" u="none" strike="noStrike" kern="1200" cap="none" spc="0" normalizeH="0" baseline="0" noProof="0" dirty="0" smtClean="0">
            <a:ln w="18415" cmpd="sng">
              <a:prstDash val="solid"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+mj-lt"/>
            <a:ea typeface="+mj-ea"/>
            <a:cs typeface="+mj-cs"/>
          </a:endParaRPr>
        </a:p>
      </dgm:t>
    </dgm:pt>
    <dgm:pt modelId="{F2040375-8A13-444A-9119-E243028C1FBC}" type="parTrans" cxnId="{B00394B7-284C-4DF9-A7C8-478DB2C7A9B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2F5EB28-2EC8-4486-AE15-5429DFFDB7D4}" type="sibTrans" cxnId="{B00394B7-284C-4DF9-A7C8-478DB2C7A9B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EC7AAA8-4206-4752-9539-81AB8DD17B0A}">
      <dgm:prSet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chemeClr val="tx1"/>
              </a:solidFill>
              <a:latin typeface="+mj-lt"/>
            </a:rPr>
            <a:t>Учет неравномерности индивидуального психического развития детей младшего школьного возраста, а также своеобразия динамики развития учебной деятельности мальчиков и девочек (Профессиональный стандарт педагога)</a:t>
          </a:r>
          <a:endParaRPr kumimoji="0" lang="ru-RU" sz="1800" b="0" i="0" u="none" strike="noStrike" kern="1200" cap="none" spc="0" normalizeH="0" baseline="0" noProof="0" dirty="0" smtClean="0">
            <a:ln w="18415" cmpd="sng">
              <a:prstDash val="solid"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endParaRPr>
        </a:p>
      </dgm:t>
    </dgm:pt>
    <dgm:pt modelId="{54BAFA5E-5CA9-49EF-A82B-15CA14DC327B}" type="parTrans" cxnId="{9D94B8D5-47E6-4C37-99EA-4964AFF5CD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160F04F-8D3E-4ACF-95D0-AC48A781065C}" type="sibTrans" cxnId="{9D94B8D5-47E6-4C37-99EA-4964AFF5CD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0FCCEFE-6CB7-48A1-8C00-F0F4EB297EC5}" type="pres">
      <dgm:prSet presAssocID="{A7F266F0-B017-48C4-BC8E-4B8AC75FDE9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092672-CB12-48AB-B77E-E6D41940C307}" type="pres">
      <dgm:prSet presAssocID="{A7F266F0-B017-48C4-BC8E-4B8AC75FDE9C}" presName="dummyMaxCanvas" presStyleCnt="0">
        <dgm:presLayoutVars/>
      </dgm:prSet>
      <dgm:spPr/>
    </dgm:pt>
    <dgm:pt modelId="{D58C8AE2-54B5-49B6-992E-383B8EA3718B}" type="pres">
      <dgm:prSet presAssocID="{A7F266F0-B017-48C4-BC8E-4B8AC75FDE9C}" presName="FourNodes_1" presStyleLbl="node1" presStyleIdx="0" presStyleCnt="4" custScaleY="75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CE658-C653-4300-AAC1-14DC51322D03}" type="pres">
      <dgm:prSet presAssocID="{A7F266F0-B017-48C4-BC8E-4B8AC75FDE9C}" presName="FourNodes_2" presStyleLbl="node1" presStyleIdx="1" presStyleCnt="4" custScaleY="138843" custLinFactNeighborY="5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DC798-3016-4D14-9D00-2EC306545443}" type="pres">
      <dgm:prSet presAssocID="{A7F266F0-B017-48C4-BC8E-4B8AC75FDE9C}" presName="FourNodes_3" presStyleLbl="node1" presStyleIdx="2" presStyleCnt="4" custScaleY="118181" custLinFactNeighborY="29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3E539-93BC-412A-8A57-2E825F2A10C8}" type="pres">
      <dgm:prSet presAssocID="{A7F266F0-B017-48C4-BC8E-4B8AC75FDE9C}" presName="FourNodes_4" presStyleLbl="node1" presStyleIdx="3" presStyleCnt="4" custScaleY="65289" custLinFactNeighborY="22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5D3E4-0169-431D-A98B-33D25DC09B56}" type="pres">
      <dgm:prSet presAssocID="{A7F266F0-B017-48C4-BC8E-4B8AC75FDE9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31A9A-FF60-4BC4-B7B5-097ED3AF1DD0}" type="pres">
      <dgm:prSet presAssocID="{A7F266F0-B017-48C4-BC8E-4B8AC75FDE9C}" presName="FourConn_2-3" presStyleLbl="fgAccFollowNode1" presStyleIdx="1" presStyleCnt="3" custLinFactNeighborY="53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1DB01-6EDB-47A8-AA35-8669B96D8F0C}" type="pres">
      <dgm:prSet presAssocID="{A7F266F0-B017-48C4-BC8E-4B8AC75FDE9C}" presName="FourConn_3-4" presStyleLbl="fgAccFollowNode1" presStyleIdx="2" presStyleCnt="3" custLinFactNeighborY="74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932A67-5B17-4A5C-86AA-9BCC6648DF49}" type="pres">
      <dgm:prSet presAssocID="{A7F266F0-B017-48C4-BC8E-4B8AC75FDE9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0B677-F693-4EFE-8538-85AB55778D8F}" type="pres">
      <dgm:prSet presAssocID="{A7F266F0-B017-48C4-BC8E-4B8AC75FDE9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A8051-3541-4FFF-8E76-1FD844D16A43}" type="pres">
      <dgm:prSet presAssocID="{A7F266F0-B017-48C4-BC8E-4B8AC75FDE9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78D9C-FDF3-440E-B033-75F9312D1DC1}" type="pres">
      <dgm:prSet presAssocID="{A7F266F0-B017-48C4-BC8E-4B8AC75FDE9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246EC1-4ECF-42BC-8A0F-43FE36BD5C4F}" type="presOf" srcId="{C6C11C1E-8A1B-4349-81B7-C523C8BC2914}" destId="{C931DB01-6EDB-47A8-AA35-8669B96D8F0C}" srcOrd="0" destOrd="0" presId="urn:microsoft.com/office/officeart/2005/8/layout/vProcess5"/>
    <dgm:cxn modelId="{5391E71D-F941-407E-A212-F448580C4177}" type="presOf" srcId="{B160F04F-8D3E-4ACF-95D0-AC48A781065C}" destId="{2E131A9A-FF60-4BC4-B7B5-097ED3AF1DD0}" srcOrd="0" destOrd="0" presId="urn:microsoft.com/office/officeart/2005/8/layout/vProcess5"/>
    <dgm:cxn modelId="{2F81C5D3-CAB8-4C84-9330-288D462CAE08}" type="presOf" srcId="{FCACDB48-1FB1-462C-8A36-99137D111DAA}" destId="{8D932A67-5B17-4A5C-86AA-9BCC6648DF49}" srcOrd="1" destOrd="0" presId="urn:microsoft.com/office/officeart/2005/8/layout/vProcess5"/>
    <dgm:cxn modelId="{1E3165DD-B06A-4228-91C4-C596BCBCCE87}" type="presOf" srcId="{E127E30F-25A1-4C22-A00B-7B47D0FF2ACF}" destId="{0613E539-93BC-412A-8A57-2E825F2A10C8}" srcOrd="0" destOrd="0" presId="urn:microsoft.com/office/officeart/2005/8/layout/vProcess5"/>
    <dgm:cxn modelId="{0AB59423-38DD-4E27-94EE-42BB4AACEC4E}" type="presOf" srcId="{69064A07-085C-4704-A1E9-6E0CA7D2E750}" destId="{B925D3E4-0169-431D-A98B-33D25DC09B56}" srcOrd="0" destOrd="0" presId="urn:microsoft.com/office/officeart/2005/8/layout/vProcess5"/>
    <dgm:cxn modelId="{9D94B8D5-47E6-4C37-99EA-4964AFF5CD50}" srcId="{A7F266F0-B017-48C4-BC8E-4B8AC75FDE9C}" destId="{2EC7AAA8-4206-4752-9539-81AB8DD17B0A}" srcOrd="1" destOrd="0" parTransId="{54BAFA5E-5CA9-49EF-A82B-15CA14DC327B}" sibTransId="{B160F04F-8D3E-4ACF-95D0-AC48A781065C}"/>
    <dgm:cxn modelId="{1C6A480E-2041-4F47-A7E6-BCEDF279D424}" type="presOf" srcId="{FCACDB48-1FB1-462C-8A36-99137D111DAA}" destId="{D58C8AE2-54B5-49B6-992E-383B8EA3718B}" srcOrd="0" destOrd="0" presId="urn:microsoft.com/office/officeart/2005/8/layout/vProcess5"/>
    <dgm:cxn modelId="{B347BDB1-AEDC-446E-8DC8-B070B18ABC21}" type="presOf" srcId="{2EC7AAA8-4206-4752-9539-81AB8DD17B0A}" destId="{35F0B677-F693-4EFE-8538-85AB55778D8F}" srcOrd="1" destOrd="0" presId="urn:microsoft.com/office/officeart/2005/8/layout/vProcess5"/>
    <dgm:cxn modelId="{75C4EF91-061A-47F2-BEEE-0502A5B3CC96}" srcId="{A7F266F0-B017-48C4-BC8E-4B8AC75FDE9C}" destId="{FCACDB48-1FB1-462C-8A36-99137D111DAA}" srcOrd="0" destOrd="0" parTransId="{B920F32B-0092-4DD4-90CF-2F69D604048F}" sibTransId="{69064A07-085C-4704-A1E9-6E0CA7D2E750}"/>
    <dgm:cxn modelId="{B00394B7-284C-4DF9-A7C8-478DB2C7A9B1}" srcId="{A7F266F0-B017-48C4-BC8E-4B8AC75FDE9C}" destId="{E127E30F-25A1-4C22-A00B-7B47D0FF2ACF}" srcOrd="3" destOrd="0" parTransId="{F2040375-8A13-444A-9119-E243028C1FBC}" sibTransId="{D2F5EB28-2EC8-4486-AE15-5429DFFDB7D4}"/>
    <dgm:cxn modelId="{400C77DC-312D-4A3D-A612-C4C58D2EC89F}" type="presOf" srcId="{2EC7AAA8-4206-4752-9539-81AB8DD17B0A}" destId="{01FCE658-C653-4300-AAC1-14DC51322D03}" srcOrd="0" destOrd="0" presId="urn:microsoft.com/office/officeart/2005/8/layout/vProcess5"/>
    <dgm:cxn modelId="{D8E03276-3226-477B-A140-BA8D12E85064}" type="presOf" srcId="{D1335B05-1B0D-486E-86B7-E2B73A36AEA5}" destId="{900DC798-3016-4D14-9D00-2EC306545443}" srcOrd="0" destOrd="0" presId="urn:microsoft.com/office/officeart/2005/8/layout/vProcess5"/>
    <dgm:cxn modelId="{02448076-A4E9-40B3-B9B9-77DE7FF65014}" type="presOf" srcId="{E127E30F-25A1-4C22-A00B-7B47D0FF2ACF}" destId="{ACB78D9C-FDF3-440E-B033-75F9312D1DC1}" srcOrd="1" destOrd="0" presId="urn:microsoft.com/office/officeart/2005/8/layout/vProcess5"/>
    <dgm:cxn modelId="{E928ED69-5CDA-46F7-B5D2-3154513CAC48}" type="presOf" srcId="{A7F266F0-B017-48C4-BC8E-4B8AC75FDE9C}" destId="{E0FCCEFE-6CB7-48A1-8C00-F0F4EB297EC5}" srcOrd="0" destOrd="0" presId="urn:microsoft.com/office/officeart/2005/8/layout/vProcess5"/>
    <dgm:cxn modelId="{196E27DB-C93B-45C9-8205-2F927F812E0E}" type="presOf" srcId="{D1335B05-1B0D-486E-86B7-E2B73A36AEA5}" destId="{FB5A8051-3541-4FFF-8E76-1FD844D16A43}" srcOrd="1" destOrd="0" presId="urn:microsoft.com/office/officeart/2005/8/layout/vProcess5"/>
    <dgm:cxn modelId="{B8204892-F8D4-4287-9423-F9BB8B24EE7C}" srcId="{A7F266F0-B017-48C4-BC8E-4B8AC75FDE9C}" destId="{D1335B05-1B0D-486E-86B7-E2B73A36AEA5}" srcOrd="2" destOrd="0" parTransId="{4903A087-1D27-478E-90A1-290B747E97B6}" sibTransId="{C6C11C1E-8A1B-4349-81B7-C523C8BC2914}"/>
    <dgm:cxn modelId="{8D1424E2-853B-4A3D-BF6A-59772DA4571C}" type="presParOf" srcId="{E0FCCEFE-6CB7-48A1-8C00-F0F4EB297EC5}" destId="{8B092672-CB12-48AB-B77E-E6D41940C307}" srcOrd="0" destOrd="0" presId="urn:microsoft.com/office/officeart/2005/8/layout/vProcess5"/>
    <dgm:cxn modelId="{1D865EEC-62AE-428F-8CBA-170B977E7725}" type="presParOf" srcId="{E0FCCEFE-6CB7-48A1-8C00-F0F4EB297EC5}" destId="{D58C8AE2-54B5-49B6-992E-383B8EA3718B}" srcOrd="1" destOrd="0" presId="urn:microsoft.com/office/officeart/2005/8/layout/vProcess5"/>
    <dgm:cxn modelId="{ABF002C9-6379-40EF-8003-65BFFBD699FE}" type="presParOf" srcId="{E0FCCEFE-6CB7-48A1-8C00-F0F4EB297EC5}" destId="{01FCE658-C653-4300-AAC1-14DC51322D03}" srcOrd="2" destOrd="0" presId="urn:microsoft.com/office/officeart/2005/8/layout/vProcess5"/>
    <dgm:cxn modelId="{A63F5FD1-450D-4872-AF4D-F6E13A395DC1}" type="presParOf" srcId="{E0FCCEFE-6CB7-48A1-8C00-F0F4EB297EC5}" destId="{900DC798-3016-4D14-9D00-2EC306545443}" srcOrd="3" destOrd="0" presId="urn:microsoft.com/office/officeart/2005/8/layout/vProcess5"/>
    <dgm:cxn modelId="{C6D42031-9444-4BC8-958F-52B55362572F}" type="presParOf" srcId="{E0FCCEFE-6CB7-48A1-8C00-F0F4EB297EC5}" destId="{0613E539-93BC-412A-8A57-2E825F2A10C8}" srcOrd="4" destOrd="0" presId="urn:microsoft.com/office/officeart/2005/8/layout/vProcess5"/>
    <dgm:cxn modelId="{82C5CA30-C422-4569-9783-9B61976D1B41}" type="presParOf" srcId="{E0FCCEFE-6CB7-48A1-8C00-F0F4EB297EC5}" destId="{B925D3E4-0169-431D-A98B-33D25DC09B56}" srcOrd="5" destOrd="0" presId="urn:microsoft.com/office/officeart/2005/8/layout/vProcess5"/>
    <dgm:cxn modelId="{B22AA4BB-31A3-4358-88DF-6961BD7DD884}" type="presParOf" srcId="{E0FCCEFE-6CB7-48A1-8C00-F0F4EB297EC5}" destId="{2E131A9A-FF60-4BC4-B7B5-097ED3AF1DD0}" srcOrd="6" destOrd="0" presId="urn:microsoft.com/office/officeart/2005/8/layout/vProcess5"/>
    <dgm:cxn modelId="{646D54BB-0A47-4CE2-8F5A-5D8ED8A23FF8}" type="presParOf" srcId="{E0FCCEFE-6CB7-48A1-8C00-F0F4EB297EC5}" destId="{C931DB01-6EDB-47A8-AA35-8669B96D8F0C}" srcOrd="7" destOrd="0" presId="urn:microsoft.com/office/officeart/2005/8/layout/vProcess5"/>
    <dgm:cxn modelId="{F18DBE8C-A840-43E9-A01E-3FDE62586186}" type="presParOf" srcId="{E0FCCEFE-6CB7-48A1-8C00-F0F4EB297EC5}" destId="{8D932A67-5B17-4A5C-86AA-9BCC6648DF49}" srcOrd="8" destOrd="0" presId="urn:microsoft.com/office/officeart/2005/8/layout/vProcess5"/>
    <dgm:cxn modelId="{DB9F6DF4-AC31-4F03-8386-D20A22259577}" type="presParOf" srcId="{E0FCCEFE-6CB7-48A1-8C00-F0F4EB297EC5}" destId="{35F0B677-F693-4EFE-8538-85AB55778D8F}" srcOrd="9" destOrd="0" presId="urn:microsoft.com/office/officeart/2005/8/layout/vProcess5"/>
    <dgm:cxn modelId="{E2777ED4-4252-4F00-802E-8037A5F5E206}" type="presParOf" srcId="{E0FCCEFE-6CB7-48A1-8C00-F0F4EB297EC5}" destId="{FB5A8051-3541-4FFF-8E76-1FD844D16A43}" srcOrd="10" destOrd="0" presId="urn:microsoft.com/office/officeart/2005/8/layout/vProcess5"/>
    <dgm:cxn modelId="{7EB3182E-5012-4CC0-A9CE-172C22AD9438}" type="presParOf" srcId="{E0FCCEFE-6CB7-48A1-8C00-F0F4EB297EC5}" destId="{ACB78D9C-FDF3-440E-B033-75F9312D1DC1}" srcOrd="11" destOrd="0" presId="urn:microsoft.com/office/officeart/2005/8/layout/vProcess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4A5AC4-6DD8-4294-83D2-CF3127FD8A6E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98A99C-504B-4E80-A345-99FBF267523E}">
      <dgm:prSet phldrT="[Текст]" custT="1"/>
      <dgm:spPr>
        <a:solidFill>
          <a:srgbClr val="CCCCFF">
            <a:alpha val="90000"/>
          </a:srgbClr>
        </a:solidFill>
      </dgm:spPr>
      <dgm:t>
        <a:bodyPr anchor="b" anchorCtr="1"/>
        <a:lstStyle/>
        <a:p>
          <a:r>
            <a: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Ученик</a:t>
          </a:r>
          <a:endParaRPr lang="ru-RU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98F37C2-BBB1-4267-A4AF-836345723B7A}" type="parTrans" cxnId="{C207A44B-4C0C-41FB-AFF7-1744E93D2B2B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6104F885-BC98-4EF0-8C62-1B51F6EEDF29}" type="sibTrans" cxnId="{C207A44B-4C0C-41FB-AFF7-1744E93D2B2B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90E9C874-37C5-4678-B825-E5F0094E1F08}">
      <dgm:prSet phldrT="[Текст]" custT="1"/>
      <dgm:spPr>
        <a:solidFill>
          <a:srgbClr val="CCCCFF">
            <a:alpha val="89804"/>
          </a:srgbClr>
        </a:solidFill>
      </dgm:spPr>
      <dgm:t>
        <a:bodyPr/>
        <a:lstStyle/>
        <a:p>
          <a:r>
            <a:rPr lang="ru-RU" sz="2200" dirty="0" smtClean="0">
              <a:latin typeface="+mj-lt"/>
            </a:rPr>
            <a:t>Девочка</a:t>
          </a:r>
          <a:endParaRPr lang="ru-RU" sz="2200" dirty="0">
            <a:latin typeface="+mj-lt"/>
          </a:endParaRPr>
        </a:p>
      </dgm:t>
    </dgm:pt>
    <dgm:pt modelId="{543D2A13-8820-491A-AAC8-12DF0F822BA5}" type="parTrans" cxnId="{029B6875-EF13-409E-96AF-E1747DA3B041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FED44FDD-BA64-477B-BDCE-BC0511EF9690}" type="sibTrans" cxnId="{029B6875-EF13-409E-96AF-E1747DA3B041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91A08225-3080-4495-98B8-27E035CDCBE3}">
      <dgm:prSet phldrT="[Текст]" custT="1"/>
      <dgm:spPr>
        <a:solidFill>
          <a:srgbClr val="CCCCFF">
            <a:alpha val="90000"/>
          </a:srgbClr>
        </a:solidFill>
      </dgm:spPr>
      <dgm:t>
        <a:bodyPr/>
        <a:lstStyle/>
        <a:p>
          <a:r>
            <a:rPr lang="ru-RU" sz="2200" dirty="0" smtClean="0">
              <a:latin typeface="+mj-lt"/>
            </a:rPr>
            <a:t>Мальчик</a:t>
          </a:r>
          <a:endParaRPr lang="ru-RU" sz="2200" dirty="0">
            <a:latin typeface="+mj-lt"/>
          </a:endParaRPr>
        </a:p>
      </dgm:t>
    </dgm:pt>
    <dgm:pt modelId="{2F7CC241-896A-455A-AB97-D30AFE6D8701}" type="parTrans" cxnId="{93023ECB-9481-45EF-8513-A8C6FBAEEF73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01D8F5FF-6141-4431-9954-6B328DB907CE}" type="sibTrans" cxnId="{93023ECB-9481-45EF-8513-A8C6FBAEEF73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D4F9AA6C-BF99-47EE-B469-F78B908078E2}" type="pres">
      <dgm:prSet presAssocID="{3D4A5AC4-6DD8-4294-83D2-CF3127FD8A6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FBD4A03-1AC2-406F-A191-AC094189F201}" type="pres">
      <dgm:prSet presAssocID="{6498A99C-504B-4E80-A345-99FBF267523E}" presName="hierRoot1" presStyleCnt="0"/>
      <dgm:spPr/>
    </dgm:pt>
    <dgm:pt modelId="{C144E9A5-268C-4A0F-87C8-C672AD0E1339}" type="pres">
      <dgm:prSet presAssocID="{6498A99C-504B-4E80-A345-99FBF267523E}" presName="composite" presStyleCnt="0"/>
      <dgm:spPr/>
    </dgm:pt>
    <dgm:pt modelId="{000829D4-79CD-4630-B88C-5013FA3A26A7}" type="pres">
      <dgm:prSet presAssocID="{6498A99C-504B-4E80-A345-99FBF267523E}" presName="background" presStyleLbl="node0" presStyleIdx="0" presStyleCnt="1"/>
      <dgm:spPr/>
    </dgm:pt>
    <dgm:pt modelId="{AB3FEAB6-EF0A-4D70-BD26-2D24CDBA5B9E}" type="pres">
      <dgm:prSet presAssocID="{6498A99C-504B-4E80-A345-99FBF267523E}" presName="text" presStyleLbl="fgAcc0" presStyleIdx="0" presStyleCnt="1" custScaleY="1343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9A87F8-0677-4067-B746-921F4A3488D1}" type="pres">
      <dgm:prSet presAssocID="{6498A99C-504B-4E80-A345-99FBF267523E}" presName="hierChild2" presStyleCnt="0"/>
      <dgm:spPr/>
    </dgm:pt>
    <dgm:pt modelId="{66074C62-4B4E-4503-8AFE-814E8A732EAB}" type="pres">
      <dgm:prSet presAssocID="{543D2A13-8820-491A-AAC8-12DF0F822BA5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DC927F6-5569-4556-B829-86B85D180E61}" type="pres">
      <dgm:prSet presAssocID="{90E9C874-37C5-4678-B825-E5F0094E1F08}" presName="hierRoot2" presStyleCnt="0"/>
      <dgm:spPr/>
    </dgm:pt>
    <dgm:pt modelId="{CF7154DC-E23F-4660-AB06-95D857C00AEC}" type="pres">
      <dgm:prSet presAssocID="{90E9C874-37C5-4678-B825-E5F0094E1F08}" presName="composite2" presStyleCnt="0"/>
      <dgm:spPr/>
    </dgm:pt>
    <dgm:pt modelId="{BA808076-9BE9-41F9-A62B-ED085B9CE1A4}" type="pres">
      <dgm:prSet presAssocID="{90E9C874-37C5-4678-B825-E5F0094E1F08}" presName="background2" presStyleLbl="node2" presStyleIdx="0" presStyleCnt="2"/>
      <dgm:spPr/>
    </dgm:pt>
    <dgm:pt modelId="{514279A5-5BAE-4CF4-B375-A7023A4740B3}" type="pres">
      <dgm:prSet presAssocID="{90E9C874-37C5-4678-B825-E5F0094E1F08}" presName="text2" presStyleLbl="fgAcc2" presStyleIdx="0" presStyleCnt="2" custScaleY="50296" custLinFactNeighborX="-140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848F65-ED50-46B1-AB3D-8521536BAE5A}" type="pres">
      <dgm:prSet presAssocID="{90E9C874-37C5-4678-B825-E5F0094E1F08}" presName="hierChild3" presStyleCnt="0"/>
      <dgm:spPr/>
    </dgm:pt>
    <dgm:pt modelId="{9572E404-8E7C-41EE-B8B6-B96118199583}" type="pres">
      <dgm:prSet presAssocID="{2F7CC241-896A-455A-AB97-D30AFE6D870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971FEEC-8B88-4C64-9891-5648EB09B556}" type="pres">
      <dgm:prSet presAssocID="{91A08225-3080-4495-98B8-27E035CDCBE3}" presName="hierRoot2" presStyleCnt="0"/>
      <dgm:spPr/>
    </dgm:pt>
    <dgm:pt modelId="{1D3CD5B1-9AB1-4E0B-A107-F399EB0C95D1}" type="pres">
      <dgm:prSet presAssocID="{91A08225-3080-4495-98B8-27E035CDCBE3}" presName="composite2" presStyleCnt="0"/>
      <dgm:spPr/>
    </dgm:pt>
    <dgm:pt modelId="{AE47372E-C2E5-4E28-9E43-BAD10143AF22}" type="pres">
      <dgm:prSet presAssocID="{91A08225-3080-4495-98B8-27E035CDCBE3}" presName="background2" presStyleLbl="node2" presStyleIdx="1" presStyleCnt="2"/>
      <dgm:spPr/>
    </dgm:pt>
    <dgm:pt modelId="{5D442EFD-7E75-4E13-AFEA-EC7AE4699678}" type="pres">
      <dgm:prSet presAssocID="{91A08225-3080-4495-98B8-27E035CDCBE3}" presName="text2" presStyleLbl="fgAcc2" presStyleIdx="1" presStyleCnt="2" custScaleY="50296" custLinFactNeighborX="140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AA7E60-D80A-4B53-A909-507BFD4295CE}" type="pres">
      <dgm:prSet presAssocID="{91A08225-3080-4495-98B8-27E035CDCBE3}" presName="hierChild3" presStyleCnt="0"/>
      <dgm:spPr/>
    </dgm:pt>
  </dgm:ptLst>
  <dgm:cxnLst>
    <dgm:cxn modelId="{A76079F4-6216-497E-8A7B-05BF2A7DC1E0}" type="presOf" srcId="{91A08225-3080-4495-98B8-27E035CDCBE3}" destId="{5D442EFD-7E75-4E13-AFEA-EC7AE4699678}" srcOrd="0" destOrd="0" presId="urn:microsoft.com/office/officeart/2005/8/layout/hierarchy1"/>
    <dgm:cxn modelId="{4CF38BAF-40B4-47AB-BFAF-05A58AF87532}" type="presOf" srcId="{90E9C874-37C5-4678-B825-E5F0094E1F08}" destId="{514279A5-5BAE-4CF4-B375-A7023A4740B3}" srcOrd="0" destOrd="0" presId="urn:microsoft.com/office/officeart/2005/8/layout/hierarchy1"/>
    <dgm:cxn modelId="{C207A44B-4C0C-41FB-AFF7-1744E93D2B2B}" srcId="{3D4A5AC4-6DD8-4294-83D2-CF3127FD8A6E}" destId="{6498A99C-504B-4E80-A345-99FBF267523E}" srcOrd="0" destOrd="0" parTransId="{098F37C2-BBB1-4267-A4AF-836345723B7A}" sibTransId="{6104F885-BC98-4EF0-8C62-1B51F6EEDF29}"/>
    <dgm:cxn modelId="{93023ECB-9481-45EF-8513-A8C6FBAEEF73}" srcId="{6498A99C-504B-4E80-A345-99FBF267523E}" destId="{91A08225-3080-4495-98B8-27E035CDCBE3}" srcOrd="1" destOrd="0" parTransId="{2F7CC241-896A-455A-AB97-D30AFE6D8701}" sibTransId="{01D8F5FF-6141-4431-9954-6B328DB907CE}"/>
    <dgm:cxn modelId="{AD000D68-43E8-42E9-824A-44E55DDEF51E}" type="presOf" srcId="{3D4A5AC4-6DD8-4294-83D2-CF3127FD8A6E}" destId="{D4F9AA6C-BF99-47EE-B469-F78B908078E2}" srcOrd="0" destOrd="0" presId="urn:microsoft.com/office/officeart/2005/8/layout/hierarchy1"/>
    <dgm:cxn modelId="{CEBA2F99-C77C-4076-BD6D-EABB90B4A355}" type="presOf" srcId="{543D2A13-8820-491A-AAC8-12DF0F822BA5}" destId="{66074C62-4B4E-4503-8AFE-814E8A732EAB}" srcOrd="0" destOrd="0" presId="urn:microsoft.com/office/officeart/2005/8/layout/hierarchy1"/>
    <dgm:cxn modelId="{2A655CE0-5471-40BD-80DA-A5B1CCA67D8A}" type="presOf" srcId="{2F7CC241-896A-455A-AB97-D30AFE6D8701}" destId="{9572E404-8E7C-41EE-B8B6-B96118199583}" srcOrd="0" destOrd="0" presId="urn:microsoft.com/office/officeart/2005/8/layout/hierarchy1"/>
    <dgm:cxn modelId="{029B6875-EF13-409E-96AF-E1747DA3B041}" srcId="{6498A99C-504B-4E80-A345-99FBF267523E}" destId="{90E9C874-37C5-4678-B825-E5F0094E1F08}" srcOrd="0" destOrd="0" parTransId="{543D2A13-8820-491A-AAC8-12DF0F822BA5}" sibTransId="{FED44FDD-BA64-477B-BDCE-BC0511EF9690}"/>
    <dgm:cxn modelId="{5861B0DF-8926-40DA-91F6-A70554A4FD9A}" type="presOf" srcId="{6498A99C-504B-4E80-A345-99FBF267523E}" destId="{AB3FEAB6-EF0A-4D70-BD26-2D24CDBA5B9E}" srcOrd="0" destOrd="0" presId="urn:microsoft.com/office/officeart/2005/8/layout/hierarchy1"/>
    <dgm:cxn modelId="{2E68E38E-7DDB-4880-8361-D9AC8F38DED5}" type="presParOf" srcId="{D4F9AA6C-BF99-47EE-B469-F78B908078E2}" destId="{0FBD4A03-1AC2-406F-A191-AC094189F201}" srcOrd="0" destOrd="0" presId="urn:microsoft.com/office/officeart/2005/8/layout/hierarchy1"/>
    <dgm:cxn modelId="{5AB534FE-3C54-4B3D-B03A-27A73BFEC77E}" type="presParOf" srcId="{0FBD4A03-1AC2-406F-A191-AC094189F201}" destId="{C144E9A5-268C-4A0F-87C8-C672AD0E1339}" srcOrd="0" destOrd="0" presId="urn:microsoft.com/office/officeart/2005/8/layout/hierarchy1"/>
    <dgm:cxn modelId="{97CAADB4-4776-4C7C-BE9E-876591DDB53F}" type="presParOf" srcId="{C144E9A5-268C-4A0F-87C8-C672AD0E1339}" destId="{000829D4-79CD-4630-B88C-5013FA3A26A7}" srcOrd="0" destOrd="0" presId="urn:microsoft.com/office/officeart/2005/8/layout/hierarchy1"/>
    <dgm:cxn modelId="{C29257A0-C858-4DCD-8917-2CF18264E45E}" type="presParOf" srcId="{C144E9A5-268C-4A0F-87C8-C672AD0E1339}" destId="{AB3FEAB6-EF0A-4D70-BD26-2D24CDBA5B9E}" srcOrd="1" destOrd="0" presId="urn:microsoft.com/office/officeart/2005/8/layout/hierarchy1"/>
    <dgm:cxn modelId="{CB276166-9ACD-4834-9F0E-E13E94DD2B8E}" type="presParOf" srcId="{0FBD4A03-1AC2-406F-A191-AC094189F201}" destId="{739A87F8-0677-4067-B746-921F4A3488D1}" srcOrd="1" destOrd="0" presId="urn:microsoft.com/office/officeart/2005/8/layout/hierarchy1"/>
    <dgm:cxn modelId="{6CF6D916-B9D1-4901-AA5A-FD7C865AF17B}" type="presParOf" srcId="{739A87F8-0677-4067-B746-921F4A3488D1}" destId="{66074C62-4B4E-4503-8AFE-814E8A732EAB}" srcOrd="0" destOrd="0" presId="urn:microsoft.com/office/officeart/2005/8/layout/hierarchy1"/>
    <dgm:cxn modelId="{D02D29F0-EA7A-49E2-A435-C8541F91DE39}" type="presParOf" srcId="{739A87F8-0677-4067-B746-921F4A3488D1}" destId="{6DC927F6-5569-4556-B829-86B85D180E61}" srcOrd="1" destOrd="0" presId="urn:microsoft.com/office/officeart/2005/8/layout/hierarchy1"/>
    <dgm:cxn modelId="{A6DE54B5-EC2A-4FB5-8FEB-D84ACBD66673}" type="presParOf" srcId="{6DC927F6-5569-4556-B829-86B85D180E61}" destId="{CF7154DC-E23F-4660-AB06-95D857C00AEC}" srcOrd="0" destOrd="0" presId="urn:microsoft.com/office/officeart/2005/8/layout/hierarchy1"/>
    <dgm:cxn modelId="{8C124229-2E72-42FE-9111-0EA0BF597960}" type="presParOf" srcId="{CF7154DC-E23F-4660-AB06-95D857C00AEC}" destId="{BA808076-9BE9-41F9-A62B-ED085B9CE1A4}" srcOrd="0" destOrd="0" presId="urn:microsoft.com/office/officeart/2005/8/layout/hierarchy1"/>
    <dgm:cxn modelId="{B5575482-21AF-4C21-8A3F-1453DA45228E}" type="presParOf" srcId="{CF7154DC-E23F-4660-AB06-95D857C00AEC}" destId="{514279A5-5BAE-4CF4-B375-A7023A4740B3}" srcOrd="1" destOrd="0" presId="urn:microsoft.com/office/officeart/2005/8/layout/hierarchy1"/>
    <dgm:cxn modelId="{5EAAF6F7-806A-47F7-A14F-F64305C65DE3}" type="presParOf" srcId="{6DC927F6-5569-4556-B829-86B85D180E61}" destId="{B1848F65-ED50-46B1-AB3D-8521536BAE5A}" srcOrd="1" destOrd="0" presId="urn:microsoft.com/office/officeart/2005/8/layout/hierarchy1"/>
    <dgm:cxn modelId="{FDB03F48-14C3-446D-8049-D9CB741F0BF6}" type="presParOf" srcId="{739A87F8-0677-4067-B746-921F4A3488D1}" destId="{9572E404-8E7C-41EE-B8B6-B96118199583}" srcOrd="2" destOrd="0" presId="urn:microsoft.com/office/officeart/2005/8/layout/hierarchy1"/>
    <dgm:cxn modelId="{51121A20-0BE3-4F28-8E2B-13DC29F2CAE1}" type="presParOf" srcId="{739A87F8-0677-4067-B746-921F4A3488D1}" destId="{9971FEEC-8B88-4C64-9891-5648EB09B556}" srcOrd="3" destOrd="0" presId="urn:microsoft.com/office/officeart/2005/8/layout/hierarchy1"/>
    <dgm:cxn modelId="{CE0CDBF9-67B3-4871-AA42-B6095A0F7D60}" type="presParOf" srcId="{9971FEEC-8B88-4C64-9891-5648EB09B556}" destId="{1D3CD5B1-9AB1-4E0B-A107-F399EB0C95D1}" srcOrd="0" destOrd="0" presId="urn:microsoft.com/office/officeart/2005/8/layout/hierarchy1"/>
    <dgm:cxn modelId="{89B3C82E-D1A8-47C4-8F11-FB0A793F769B}" type="presParOf" srcId="{1D3CD5B1-9AB1-4E0B-A107-F399EB0C95D1}" destId="{AE47372E-C2E5-4E28-9E43-BAD10143AF22}" srcOrd="0" destOrd="0" presId="urn:microsoft.com/office/officeart/2005/8/layout/hierarchy1"/>
    <dgm:cxn modelId="{669802D7-13A4-4874-9AA4-CF0E5492B69A}" type="presParOf" srcId="{1D3CD5B1-9AB1-4E0B-A107-F399EB0C95D1}" destId="{5D442EFD-7E75-4E13-AFEA-EC7AE4699678}" srcOrd="1" destOrd="0" presId="urn:microsoft.com/office/officeart/2005/8/layout/hierarchy1"/>
    <dgm:cxn modelId="{573ECCAF-6E05-4B65-8F0D-A76814DB0D37}" type="presParOf" srcId="{9971FEEC-8B88-4C64-9891-5648EB09B556}" destId="{57AA7E60-D80A-4B53-A909-507BFD4295CE}" srcOrd="1" destOrd="0" presId="urn:microsoft.com/office/officeart/2005/8/layout/hierarchy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0C091A-81B7-4E82-A5E5-2A9A991FDE86}" type="doc">
      <dgm:prSet loTypeId="urn:microsoft.com/office/officeart/2005/8/layout/arrow2" loCatId="process" qsTypeId="urn:microsoft.com/office/officeart/2005/8/quickstyle/3d2" qsCatId="3D" csTypeId="urn:microsoft.com/office/officeart/2005/8/colors/accent1_2" csCatId="accent1" phldr="1"/>
      <dgm:spPr/>
    </dgm:pt>
    <dgm:pt modelId="{A9120052-C425-4195-9E71-7FE3F24BA1CE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Как создать комфортные условия для успешной социализации девочек в начальной школе?</a:t>
          </a:r>
          <a:endParaRPr lang="ru-RU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799CE58E-5278-497B-87EE-DC12F7C67DD9}" type="parTrans" cxnId="{6D5ECF16-0225-46CB-8550-3A9F46909C22}">
      <dgm:prSet/>
      <dgm:spPr/>
      <dgm:t>
        <a:bodyPr/>
        <a:lstStyle/>
        <a:p>
          <a:endParaRPr lang="ru-RU"/>
        </a:p>
      </dgm:t>
    </dgm:pt>
    <dgm:pt modelId="{265F0E7C-48F3-4C75-BDA2-02161E0615BB}" type="sibTrans" cxnId="{6D5ECF16-0225-46CB-8550-3A9F46909C22}">
      <dgm:prSet/>
      <dgm:spPr/>
      <dgm:t>
        <a:bodyPr/>
        <a:lstStyle/>
        <a:p>
          <a:endParaRPr lang="ru-RU"/>
        </a:p>
      </dgm:t>
    </dgm:pt>
    <dgm:pt modelId="{CA2806F7-402A-4A08-89FB-3AE47C67AC30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Как правильно организовать образовательный процесс с учетом гендерных особенностей учениц?</a:t>
          </a:r>
          <a:endParaRPr lang="ru-RU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44F326F3-5591-4F3B-8B5A-77A668C965B6}" type="parTrans" cxnId="{79B9746C-8A7A-4B68-A0BD-59F22C4DA489}">
      <dgm:prSet/>
      <dgm:spPr/>
      <dgm:t>
        <a:bodyPr/>
        <a:lstStyle/>
        <a:p>
          <a:endParaRPr lang="ru-RU"/>
        </a:p>
      </dgm:t>
    </dgm:pt>
    <dgm:pt modelId="{DBA9AFC3-1F96-4052-97F6-C46BAE50741D}" type="sibTrans" cxnId="{79B9746C-8A7A-4B68-A0BD-59F22C4DA489}">
      <dgm:prSet/>
      <dgm:spPr/>
      <dgm:t>
        <a:bodyPr/>
        <a:lstStyle/>
        <a:p>
          <a:endParaRPr lang="ru-RU"/>
        </a:p>
      </dgm:t>
    </dgm:pt>
    <dgm:pt modelId="{272DA692-5281-4378-9D1C-723C37AC27B8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Какие качества необходимо воспитывать в </a:t>
          </a:r>
          <a:r>
            <a: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девочках </a:t>
          </a:r>
          <a:r>
            <a: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для формирования гармоничной личности?</a:t>
          </a:r>
          <a:endParaRPr lang="ru-RU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FAB6F71-FDA5-4A76-AF46-BAA6653D8CD5}" type="parTrans" cxnId="{BDED9054-5F06-4179-B5F4-68343050FBF4}">
      <dgm:prSet/>
      <dgm:spPr/>
    </dgm:pt>
    <dgm:pt modelId="{2E3F76B7-6442-4BA3-BDFD-BB2FAF79E157}" type="sibTrans" cxnId="{BDED9054-5F06-4179-B5F4-68343050FBF4}">
      <dgm:prSet/>
      <dgm:spPr/>
    </dgm:pt>
    <dgm:pt modelId="{84DD2871-B9AB-4422-ADCD-FFCF926CC805}" type="pres">
      <dgm:prSet presAssocID="{C90C091A-81B7-4E82-A5E5-2A9A991FDE86}" presName="arrowDiagram" presStyleCnt="0">
        <dgm:presLayoutVars>
          <dgm:chMax val="5"/>
          <dgm:dir/>
          <dgm:resizeHandles val="exact"/>
        </dgm:presLayoutVars>
      </dgm:prSet>
      <dgm:spPr/>
    </dgm:pt>
    <dgm:pt modelId="{A6D7FF67-715C-410A-BA55-34C5D20E99C5}" type="pres">
      <dgm:prSet presAssocID="{C90C091A-81B7-4E82-A5E5-2A9A991FDE86}" presName="arrow" presStyleLbl="bgShp" presStyleIdx="0" presStyleCnt="1" custScaleY="120000"/>
      <dgm:spPr/>
    </dgm:pt>
    <dgm:pt modelId="{801ABCA6-6B5A-49D1-B038-69CB519AEC5B}" type="pres">
      <dgm:prSet presAssocID="{C90C091A-81B7-4E82-A5E5-2A9A991FDE86}" presName="arrowDiagram3" presStyleCnt="0"/>
      <dgm:spPr/>
    </dgm:pt>
    <dgm:pt modelId="{922A4395-DF16-4BD5-AD64-100A75DF4635}" type="pres">
      <dgm:prSet presAssocID="{CA2806F7-402A-4A08-89FB-3AE47C67AC30}" presName="bullet3a" presStyleLbl="node1" presStyleIdx="0" presStyleCnt="3"/>
      <dgm:spPr/>
    </dgm:pt>
    <dgm:pt modelId="{8D107FBC-84A4-4164-8EBB-BA16D8D4D55D}" type="pres">
      <dgm:prSet presAssocID="{CA2806F7-402A-4A08-89FB-3AE47C67AC30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0E968-911F-45C3-BD89-5A147CE6DEDC}" type="pres">
      <dgm:prSet presAssocID="{A9120052-C425-4195-9E71-7FE3F24BA1CE}" presName="bullet3b" presStyleLbl="node1" presStyleIdx="1" presStyleCnt="3"/>
      <dgm:spPr/>
    </dgm:pt>
    <dgm:pt modelId="{EC751299-5815-4DB8-A2EE-EF9EDA806C81}" type="pres">
      <dgm:prSet presAssocID="{A9120052-C425-4195-9E71-7FE3F24BA1CE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03B04A-DEA0-44AE-A59D-BAE63A2578CF}" type="pres">
      <dgm:prSet presAssocID="{272DA692-5281-4378-9D1C-723C37AC27B8}" presName="bullet3c" presStyleLbl="node1" presStyleIdx="2" presStyleCnt="3"/>
      <dgm:spPr/>
    </dgm:pt>
    <dgm:pt modelId="{0EFC80ED-C344-401A-88DB-ADF43ACB2F7B}" type="pres">
      <dgm:prSet presAssocID="{272DA692-5281-4378-9D1C-723C37AC27B8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ED9054-5F06-4179-B5F4-68343050FBF4}" srcId="{C90C091A-81B7-4E82-A5E5-2A9A991FDE86}" destId="{272DA692-5281-4378-9D1C-723C37AC27B8}" srcOrd="2" destOrd="0" parTransId="{DFAB6F71-FDA5-4A76-AF46-BAA6653D8CD5}" sibTransId="{2E3F76B7-6442-4BA3-BDFD-BB2FAF79E157}"/>
    <dgm:cxn modelId="{79B9746C-8A7A-4B68-A0BD-59F22C4DA489}" srcId="{C90C091A-81B7-4E82-A5E5-2A9A991FDE86}" destId="{CA2806F7-402A-4A08-89FB-3AE47C67AC30}" srcOrd="0" destOrd="0" parTransId="{44F326F3-5591-4F3B-8B5A-77A668C965B6}" sibTransId="{DBA9AFC3-1F96-4052-97F6-C46BAE50741D}"/>
    <dgm:cxn modelId="{F4104EC4-9A7A-4904-B176-D388038DA245}" type="presOf" srcId="{272DA692-5281-4378-9D1C-723C37AC27B8}" destId="{0EFC80ED-C344-401A-88DB-ADF43ACB2F7B}" srcOrd="0" destOrd="0" presId="urn:microsoft.com/office/officeart/2005/8/layout/arrow2"/>
    <dgm:cxn modelId="{31B0A481-2177-4367-A80D-78B6B77194DF}" type="presOf" srcId="{C90C091A-81B7-4E82-A5E5-2A9A991FDE86}" destId="{84DD2871-B9AB-4422-ADCD-FFCF926CC805}" srcOrd="0" destOrd="0" presId="urn:microsoft.com/office/officeart/2005/8/layout/arrow2"/>
    <dgm:cxn modelId="{E30EE330-C1D4-4F69-A920-D5E9BAC323B0}" type="presOf" srcId="{A9120052-C425-4195-9E71-7FE3F24BA1CE}" destId="{EC751299-5815-4DB8-A2EE-EF9EDA806C81}" srcOrd="0" destOrd="0" presId="urn:microsoft.com/office/officeart/2005/8/layout/arrow2"/>
    <dgm:cxn modelId="{6D5ECF16-0225-46CB-8550-3A9F46909C22}" srcId="{C90C091A-81B7-4E82-A5E5-2A9A991FDE86}" destId="{A9120052-C425-4195-9E71-7FE3F24BA1CE}" srcOrd="1" destOrd="0" parTransId="{799CE58E-5278-497B-87EE-DC12F7C67DD9}" sibTransId="{265F0E7C-48F3-4C75-BDA2-02161E0615BB}"/>
    <dgm:cxn modelId="{1BEB7C5B-21D1-4408-8288-5F550AFEAB8C}" type="presOf" srcId="{CA2806F7-402A-4A08-89FB-3AE47C67AC30}" destId="{8D107FBC-84A4-4164-8EBB-BA16D8D4D55D}" srcOrd="0" destOrd="0" presId="urn:microsoft.com/office/officeart/2005/8/layout/arrow2"/>
    <dgm:cxn modelId="{E0330B4F-2B2A-40A5-AF4C-E43F62E8AB9B}" type="presParOf" srcId="{84DD2871-B9AB-4422-ADCD-FFCF926CC805}" destId="{A6D7FF67-715C-410A-BA55-34C5D20E99C5}" srcOrd="0" destOrd="0" presId="urn:microsoft.com/office/officeart/2005/8/layout/arrow2"/>
    <dgm:cxn modelId="{90CDAECC-9CF2-44A5-AB3C-F1D3DFFB73AF}" type="presParOf" srcId="{84DD2871-B9AB-4422-ADCD-FFCF926CC805}" destId="{801ABCA6-6B5A-49D1-B038-69CB519AEC5B}" srcOrd="1" destOrd="0" presId="urn:microsoft.com/office/officeart/2005/8/layout/arrow2"/>
    <dgm:cxn modelId="{FDCB5864-F02B-4E53-BA4A-AF0C358346FB}" type="presParOf" srcId="{801ABCA6-6B5A-49D1-B038-69CB519AEC5B}" destId="{922A4395-DF16-4BD5-AD64-100A75DF4635}" srcOrd="0" destOrd="0" presId="urn:microsoft.com/office/officeart/2005/8/layout/arrow2"/>
    <dgm:cxn modelId="{95939659-7B67-4AD3-967A-0FA47DFB25D5}" type="presParOf" srcId="{801ABCA6-6B5A-49D1-B038-69CB519AEC5B}" destId="{8D107FBC-84A4-4164-8EBB-BA16D8D4D55D}" srcOrd="1" destOrd="0" presId="urn:microsoft.com/office/officeart/2005/8/layout/arrow2"/>
    <dgm:cxn modelId="{8FE7027C-1F6E-447E-A215-52B2A22FA49F}" type="presParOf" srcId="{801ABCA6-6B5A-49D1-B038-69CB519AEC5B}" destId="{2D50E968-911F-45C3-BD89-5A147CE6DEDC}" srcOrd="2" destOrd="0" presId="urn:microsoft.com/office/officeart/2005/8/layout/arrow2"/>
    <dgm:cxn modelId="{08D50A0C-8644-4D47-BAF9-D6B6B338FF58}" type="presParOf" srcId="{801ABCA6-6B5A-49D1-B038-69CB519AEC5B}" destId="{EC751299-5815-4DB8-A2EE-EF9EDA806C81}" srcOrd="3" destOrd="0" presId="urn:microsoft.com/office/officeart/2005/8/layout/arrow2"/>
    <dgm:cxn modelId="{8998179B-71ED-44C2-B9BD-4CD7A01762C9}" type="presParOf" srcId="{801ABCA6-6B5A-49D1-B038-69CB519AEC5B}" destId="{5A03B04A-DEA0-44AE-A59D-BAE63A2578CF}" srcOrd="4" destOrd="0" presId="urn:microsoft.com/office/officeart/2005/8/layout/arrow2"/>
    <dgm:cxn modelId="{368765A4-E17A-48E7-A2E3-B4A9ED5D9356}" type="presParOf" srcId="{801ABCA6-6B5A-49D1-B038-69CB519AEC5B}" destId="{0EFC80ED-C344-401A-88DB-ADF43ACB2F7B}" srcOrd="5" destOrd="0" presId="urn:microsoft.com/office/officeart/2005/8/layout/arrow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F266F0-B017-48C4-BC8E-4B8AC75FDE9C}" type="doc">
      <dgm:prSet loTypeId="urn:microsoft.com/office/officeart/2005/8/layout/v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ACDB48-1FB1-462C-8A36-99137D111DAA}">
      <dgm:prSet phldrT="[Текст]" custT="1"/>
      <dgm:spPr/>
      <dgm:t>
        <a:bodyPr lIns="108000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Выявить и использовать эффективные педагогические технологии, методы и приемы для организации учебного процесса с учетом психофизических особенностей девочек</a:t>
          </a:r>
        </a:p>
      </dgm:t>
    </dgm:pt>
    <dgm:pt modelId="{B920F32B-0092-4DD4-90CF-2F69D604048F}" type="parTrans" cxnId="{75C4EF91-061A-47F2-BEEE-0502A5B3CC96}">
      <dgm:prSet/>
      <dgm:spPr/>
      <dgm:t>
        <a:bodyPr/>
        <a:lstStyle/>
        <a:p>
          <a:pPr algn="ctr"/>
          <a:endParaRPr lang="ru-RU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69064A07-085C-4704-A1E9-6E0CA7D2E750}" type="sibTrans" cxnId="{75C4EF91-061A-47F2-BEEE-0502A5B3CC96}">
      <dgm:prSet custT="1"/>
      <dgm:spPr/>
      <dgm:t>
        <a:bodyPr/>
        <a:lstStyle/>
        <a:p>
          <a:pPr algn="ctr"/>
          <a:endParaRPr lang="ru-RU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3267541-8E55-4BE9-B3F4-DC880C42F685}">
      <dgm:prSet phldrT="[Текст]" custT="1"/>
      <dgm:spPr/>
      <dgm:t>
        <a:bodyPr lIns="108000"/>
        <a:lstStyle/>
        <a:p>
          <a:pPr marL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Разработать рабочие программы по предметам с учетом </a:t>
          </a:r>
          <a:r>
            <a:rPr lang="ru-RU" sz="20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гендерного</a:t>
          </a:r>
          <a:r>
            <a: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подхода</a:t>
          </a:r>
        </a:p>
      </dgm:t>
    </dgm:pt>
    <dgm:pt modelId="{C6BB90A0-6931-47A5-A791-13A77D97EEA7}" type="parTrans" cxnId="{8077911E-D2EB-4F13-9D3A-8118F2AB331D}">
      <dgm:prSet/>
      <dgm:spPr/>
      <dgm:t>
        <a:bodyPr/>
        <a:lstStyle/>
        <a:p>
          <a:pPr algn="ctr"/>
          <a:endParaRPr lang="ru-RU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3F918DC-96A6-4881-9FF8-464E8FC7F102}" type="sibTrans" cxnId="{8077911E-D2EB-4F13-9D3A-8118F2AB331D}">
      <dgm:prSet custT="1"/>
      <dgm:spPr/>
      <dgm:t>
        <a:bodyPr/>
        <a:lstStyle/>
        <a:p>
          <a:pPr algn="ctr"/>
          <a:endParaRPr lang="ru-RU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9E9A1BC8-9E19-4CAF-9BD9-E352C0691240}">
      <dgm:prSet phldrT="[Текст]" custT="1"/>
      <dgm:spPr/>
      <dgm:t>
        <a:bodyPr lIns="108000"/>
        <a:lstStyle/>
        <a:p>
          <a:pPr marL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Организовать воспитательную работу в классе девочек на основе </a:t>
          </a:r>
          <a:r>
            <a:rPr lang="ru-RU" sz="20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полоролевой</a:t>
          </a:r>
          <a:r>
            <a: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направленности</a:t>
          </a:r>
        </a:p>
      </dgm:t>
    </dgm:pt>
    <dgm:pt modelId="{233525B7-8B61-4FC1-A76B-77FD9AC8C8D9}" type="parTrans" cxnId="{F91EE6D5-2341-4432-9E71-63084569D94B}">
      <dgm:prSet/>
      <dgm:spPr/>
      <dgm:t>
        <a:bodyPr/>
        <a:lstStyle/>
        <a:p>
          <a:pPr algn="ctr"/>
          <a:endParaRPr lang="ru-RU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95F78AE7-D2F6-4F97-B24C-BF9DB8ABBD28}" type="sibTrans" cxnId="{F91EE6D5-2341-4432-9E71-63084569D94B}">
      <dgm:prSet/>
      <dgm:spPr/>
      <dgm:t>
        <a:bodyPr/>
        <a:lstStyle/>
        <a:p>
          <a:pPr algn="ctr"/>
          <a:endParaRPr lang="ru-RU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E0FCCEFE-6CB7-48A1-8C00-F0F4EB297EC5}" type="pres">
      <dgm:prSet presAssocID="{A7F266F0-B017-48C4-BC8E-4B8AC75FDE9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092672-CB12-48AB-B77E-E6D41940C307}" type="pres">
      <dgm:prSet presAssocID="{A7F266F0-B017-48C4-BC8E-4B8AC75FDE9C}" presName="dummyMaxCanvas" presStyleCnt="0">
        <dgm:presLayoutVars/>
      </dgm:prSet>
      <dgm:spPr/>
    </dgm:pt>
    <dgm:pt modelId="{16FC03DD-FA0D-458B-9499-1603585A5904}" type="pres">
      <dgm:prSet presAssocID="{A7F266F0-B017-48C4-BC8E-4B8AC75FDE9C}" presName="ThreeNodes_1" presStyleLbl="node1" presStyleIdx="0" presStyleCnt="3" custLinFactY="-88034" custLinFactNeighborX="-273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3E069-08A3-4CE9-9C4E-554F72B0525F}" type="pres">
      <dgm:prSet presAssocID="{A7F266F0-B017-48C4-BC8E-4B8AC75FDE9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AC6FD-6962-415E-A2C9-4BDD20DF2E52}" type="pres">
      <dgm:prSet presAssocID="{A7F266F0-B017-48C4-BC8E-4B8AC75FDE9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9FE99-8F9F-4E1D-94B7-D8859AD47675}" type="pres">
      <dgm:prSet presAssocID="{A7F266F0-B017-48C4-BC8E-4B8AC75FDE9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8F5864-6468-42AC-B1CC-F15E7D66ECBB}" type="pres">
      <dgm:prSet presAssocID="{A7F266F0-B017-48C4-BC8E-4B8AC75FDE9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5173C-518E-45F8-9313-5EB2A23E1E14}" type="pres">
      <dgm:prSet presAssocID="{A7F266F0-B017-48C4-BC8E-4B8AC75FDE9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3B280D-8114-4D2B-9F30-6C8520494A4D}" type="pres">
      <dgm:prSet presAssocID="{A7F266F0-B017-48C4-BC8E-4B8AC75FDE9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ACF5A-46EF-4260-AEC6-268191A1029A}" type="pres">
      <dgm:prSet presAssocID="{A7F266F0-B017-48C4-BC8E-4B8AC75FDE9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883B0A-E8D9-4241-A1EB-8AF5A97455C4}" type="presOf" srcId="{C3267541-8E55-4BE9-B3F4-DC880C42F685}" destId="{313B280D-8114-4D2B-9F30-6C8520494A4D}" srcOrd="1" destOrd="0" presId="urn:microsoft.com/office/officeart/2005/8/layout/vProcess5"/>
    <dgm:cxn modelId="{8077911E-D2EB-4F13-9D3A-8118F2AB331D}" srcId="{A7F266F0-B017-48C4-BC8E-4B8AC75FDE9C}" destId="{C3267541-8E55-4BE9-B3F4-DC880C42F685}" srcOrd="1" destOrd="0" parTransId="{C6BB90A0-6931-47A5-A791-13A77D97EEA7}" sibTransId="{03F918DC-96A6-4881-9FF8-464E8FC7F102}"/>
    <dgm:cxn modelId="{97F0B1B5-C8A3-4E8A-8AF2-DBB68763ACA8}" type="presOf" srcId="{A7F266F0-B017-48C4-BC8E-4B8AC75FDE9C}" destId="{E0FCCEFE-6CB7-48A1-8C00-F0F4EB297EC5}" srcOrd="0" destOrd="0" presId="urn:microsoft.com/office/officeart/2005/8/layout/vProcess5"/>
    <dgm:cxn modelId="{E600050C-149C-4713-8CE9-C86B1171D639}" type="presOf" srcId="{C3267541-8E55-4BE9-B3F4-DC880C42F685}" destId="{C433E069-08A3-4CE9-9C4E-554F72B0525F}" srcOrd="0" destOrd="0" presId="urn:microsoft.com/office/officeart/2005/8/layout/vProcess5"/>
    <dgm:cxn modelId="{97CD1A1F-6ED7-4B58-AF50-A5AA76CFB1EF}" type="presOf" srcId="{9E9A1BC8-9E19-4CAF-9BD9-E352C0691240}" destId="{B58AC6FD-6962-415E-A2C9-4BDD20DF2E52}" srcOrd="0" destOrd="0" presId="urn:microsoft.com/office/officeart/2005/8/layout/vProcess5"/>
    <dgm:cxn modelId="{9D6EB159-1D76-417C-B4C9-CB2D603D70A7}" type="presOf" srcId="{69064A07-085C-4704-A1E9-6E0CA7D2E750}" destId="{7219FE99-8F9F-4E1D-94B7-D8859AD47675}" srcOrd="0" destOrd="0" presId="urn:microsoft.com/office/officeart/2005/8/layout/vProcess5"/>
    <dgm:cxn modelId="{CAA43924-6AD9-4C3A-B992-3E7E93C63BE9}" type="presOf" srcId="{FCACDB48-1FB1-462C-8A36-99137D111DAA}" destId="{16FC03DD-FA0D-458B-9499-1603585A5904}" srcOrd="0" destOrd="0" presId="urn:microsoft.com/office/officeart/2005/8/layout/vProcess5"/>
    <dgm:cxn modelId="{F91EE6D5-2341-4432-9E71-63084569D94B}" srcId="{A7F266F0-B017-48C4-BC8E-4B8AC75FDE9C}" destId="{9E9A1BC8-9E19-4CAF-9BD9-E352C0691240}" srcOrd="2" destOrd="0" parTransId="{233525B7-8B61-4FC1-A76B-77FD9AC8C8D9}" sibTransId="{95F78AE7-D2F6-4F97-B24C-BF9DB8ABBD28}"/>
    <dgm:cxn modelId="{69CAE788-1E1B-449C-B1B7-06819C1EC48B}" type="presOf" srcId="{9E9A1BC8-9E19-4CAF-9BD9-E352C0691240}" destId="{E89ACF5A-46EF-4260-AEC6-268191A1029A}" srcOrd="1" destOrd="0" presId="urn:microsoft.com/office/officeart/2005/8/layout/vProcess5"/>
    <dgm:cxn modelId="{75C4EF91-061A-47F2-BEEE-0502A5B3CC96}" srcId="{A7F266F0-B017-48C4-BC8E-4B8AC75FDE9C}" destId="{FCACDB48-1FB1-462C-8A36-99137D111DAA}" srcOrd="0" destOrd="0" parTransId="{B920F32B-0092-4DD4-90CF-2F69D604048F}" sibTransId="{69064A07-085C-4704-A1E9-6E0CA7D2E750}"/>
    <dgm:cxn modelId="{FCB007D4-1173-47EC-BF30-1602CE9D214E}" type="presOf" srcId="{03F918DC-96A6-4881-9FF8-464E8FC7F102}" destId="{0A8F5864-6468-42AC-B1CC-F15E7D66ECBB}" srcOrd="0" destOrd="0" presId="urn:microsoft.com/office/officeart/2005/8/layout/vProcess5"/>
    <dgm:cxn modelId="{B55A1D65-B082-4FA1-846A-E07F55822AF4}" type="presOf" srcId="{FCACDB48-1FB1-462C-8A36-99137D111DAA}" destId="{0025173C-518E-45F8-9313-5EB2A23E1E14}" srcOrd="1" destOrd="0" presId="urn:microsoft.com/office/officeart/2005/8/layout/vProcess5"/>
    <dgm:cxn modelId="{37BE4DEF-F820-4D60-8079-076361947605}" type="presParOf" srcId="{E0FCCEFE-6CB7-48A1-8C00-F0F4EB297EC5}" destId="{8B092672-CB12-48AB-B77E-E6D41940C307}" srcOrd="0" destOrd="0" presId="urn:microsoft.com/office/officeart/2005/8/layout/vProcess5"/>
    <dgm:cxn modelId="{0A8DC55E-8BF5-4CEB-A494-8BDB367E2B90}" type="presParOf" srcId="{E0FCCEFE-6CB7-48A1-8C00-F0F4EB297EC5}" destId="{16FC03DD-FA0D-458B-9499-1603585A5904}" srcOrd="1" destOrd="0" presId="urn:microsoft.com/office/officeart/2005/8/layout/vProcess5"/>
    <dgm:cxn modelId="{00D76BA5-58DF-474A-9E4F-CAECDB1BDBF4}" type="presParOf" srcId="{E0FCCEFE-6CB7-48A1-8C00-F0F4EB297EC5}" destId="{C433E069-08A3-4CE9-9C4E-554F72B0525F}" srcOrd="2" destOrd="0" presId="urn:microsoft.com/office/officeart/2005/8/layout/vProcess5"/>
    <dgm:cxn modelId="{9FA43C50-6CAA-49B5-B30E-46993BB677CE}" type="presParOf" srcId="{E0FCCEFE-6CB7-48A1-8C00-F0F4EB297EC5}" destId="{B58AC6FD-6962-415E-A2C9-4BDD20DF2E52}" srcOrd="3" destOrd="0" presId="urn:microsoft.com/office/officeart/2005/8/layout/vProcess5"/>
    <dgm:cxn modelId="{86F2D1D7-702E-444D-AA9D-B238EC40CECB}" type="presParOf" srcId="{E0FCCEFE-6CB7-48A1-8C00-F0F4EB297EC5}" destId="{7219FE99-8F9F-4E1D-94B7-D8859AD47675}" srcOrd="4" destOrd="0" presId="urn:microsoft.com/office/officeart/2005/8/layout/vProcess5"/>
    <dgm:cxn modelId="{CAD12DB7-6025-4F70-BCD8-32D1F64E176B}" type="presParOf" srcId="{E0FCCEFE-6CB7-48A1-8C00-F0F4EB297EC5}" destId="{0A8F5864-6468-42AC-B1CC-F15E7D66ECBB}" srcOrd="5" destOrd="0" presId="urn:microsoft.com/office/officeart/2005/8/layout/vProcess5"/>
    <dgm:cxn modelId="{C4A36C79-C49C-433B-AD34-329BA7DD5CE3}" type="presParOf" srcId="{E0FCCEFE-6CB7-48A1-8C00-F0F4EB297EC5}" destId="{0025173C-518E-45F8-9313-5EB2A23E1E14}" srcOrd="6" destOrd="0" presId="urn:microsoft.com/office/officeart/2005/8/layout/vProcess5"/>
    <dgm:cxn modelId="{37746A74-D9E0-46F4-8112-19C98BC6DE3E}" type="presParOf" srcId="{E0FCCEFE-6CB7-48A1-8C00-F0F4EB297EC5}" destId="{313B280D-8114-4D2B-9F30-6C8520494A4D}" srcOrd="7" destOrd="0" presId="urn:microsoft.com/office/officeart/2005/8/layout/vProcess5"/>
    <dgm:cxn modelId="{C9AF20B9-3753-43CC-A263-350E36283699}" type="presParOf" srcId="{E0FCCEFE-6CB7-48A1-8C00-F0F4EB297EC5}" destId="{E89ACF5A-46EF-4260-AEC6-268191A1029A}" srcOrd="8" destOrd="0" presId="urn:microsoft.com/office/officeart/2005/8/layout/vProcess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F44D23-22B3-495C-BD0E-49EE43FBD3A0}" type="doc">
      <dgm:prSet loTypeId="urn:microsoft.com/office/officeart/2005/8/layout/radial4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48B71A-9190-4732-B3B2-69D40E38D272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Успешная </a:t>
          </a:r>
          <a:r>
            <a: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социализация обучающихся</a:t>
          </a:r>
          <a:endParaRPr lang="ru-RU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9BF65A33-A9FD-4598-BF6D-997B1E034EA2}" type="parTrans" cxnId="{DB7E7252-1736-427B-8FB4-1F44A6544EDD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j-lt"/>
          </a:endParaRPr>
        </a:p>
      </dgm:t>
    </dgm:pt>
    <dgm:pt modelId="{C6DE5E39-3806-4CAA-8D40-98C162F0AD7D}" type="sibTrans" cxnId="{DB7E7252-1736-427B-8FB4-1F44A6544EDD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j-lt"/>
          </a:endParaRPr>
        </a:p>
      </dgm:t>
    </dgm:pt>
    <dgm:pt modelId="{F76D0B25-3F23-4437-A055-46E1A3C72BF6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+mj-lt"/>
            </a:rPr>
            <a:t>Адекватное усвоение социальных ролей</a:t>
          </a:r>
          <a:endParaRPr lang="ru-RU" sz="1800" dirty="0">
            <a:solidFill>
              <a:schemeClr val="tx1"/>
            </a:solidFill>
            <a:latin typeface="+mj-lt"/>
          </a:endParaRPr>
        </a:p>
      </dgm:t>
    </dgm:pt>
    <dgm:pt modelId="{E8593DAC-2193-4BC2-904D-7C71722D95B9}" type="parTrans" cxnId="{989DD7EF-35CC-46A3-A9E5-220388A18441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j-lt"/>
          </a:endParaRPr>
        </a:p>
      </dgm:t>
    </dgm:pt>
    <dgm:pt modelId="{4AAC4E3D-4130-4CEF-8CEA-BCFF1E7E8B1A}" type="sibTrans" cxnId="{989DD7EF-35CC-46A3-A9E5-220388A18441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j-lt"/>
          </a:endParaRPr>
        </a:p>
      </dgm:t>
    </dgm:pt>
    <dgm:pt modelId="{14628372-8D7A-4B79-90B0-DC4272CDD1C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+mj-lt"/>
            </a:rPr>
            <a:t>Наличие высоких познавательных мотивов</a:t>
          </a:r>
          <a:endParaRPr lang="ru-RU" sz="1800" dirty="0">
            <a:solidFill>
              <a:schemeClr val="tx1"/>
            </a:solidFill>
            <a:latin typeface="+mj-lt"/>
          </a:endParaRPr>
        </a:p>
      </dgm:t>
    </dgm:pt>
    <dgm:pt modelId="{6207D980-BC11-4D66-B777-F75BB843317A}" type="parTrans" cxnId="{35D35090-5BDE-489E-96BA-A9899456D8F7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j-lt"/>
          </a:endParaRPr>
        </a:p>
      </dgm:t>
    </dgm:pt>
    <dgm:pt modelId="{FC614ACD-3F8B-4D7C-91F8-9DFA52841AA6}" type="sibTrans" cxnId="{35D35090-5BDE-489E-96BA-A9899456D8F7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j-lt"/>
          </a:endParaRPr>
        </a:p>
      </dgm:t>
    </dgm:pt>
    <dgm:pt modelId="{C019C485-BA7B-4FEC-BA24-4A2B0537AC8B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+mj-lt"/>
            </a:rPr>
            <a:t>Позитивное взаимодействие между одноклассницами</a:t>
          </a:r>
          <a:endParaRPr lang="ru-RU" sz="1800" dirty="0">
            <a:solidFill>
              <a:schemeClr val="tx1"/>
            </a:solidFill>
            <a:latin typeface="+mj-lt"/>
          </a:endParaRPr>
        </a:p>
      </dgm:t>
    </dgm:pt>
    <dgm:pt modelId="{FE016FDC-800C-4548-9F49-53823437AFA8}" type="parTrans" cxnId="{FB137381-BD22-4E49-B3B3-3F57E1ADC325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j-lt"/>
          </a:endParaRPr>
        </a:p>
      </dgm:t>
    </dgm:pt>
    <dgm:pt modelId="{D18DA6C6-F55C-48BA-82BD-1298D61D1F85}" type="sibTrans" cxnId="{FB137381-BD22-4E49-B3B3-3F57E1ADC325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j-lt"/>
          </a:endParaRPr>
        </a:p>
      </dgm:t>
    </dgm:pt>
    <dgm:pt modelId="{66F5DA07-2825-4A77-BC3D-B5C96A1F109B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+mj-lt"/>
            </a:rPr>
            <a:t>Хорошо развитое чувство общности</a:t>
          </a:r>
          <a:endParaRPr lang="ru-RU" sz="1800" dirty="0">
            <a:solidFill>
              <a:schemeClr val="tx1"/>
            </a:solidFill>
            <a:latin typeface="+mj-lt"/>
          </a:endParaRPr>
        </a:p>
      </dgm:t>
    </dgm:pt>
    <dgm:pt modelId="{29411EA2-C4DE-48A6-B234-D975A8BB682E}" type="parTrans" cxnId="{7280875F-2C7E-48F3-BE66-0CD5FAF4F1D5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j-lt"/>
          </a:endParaRPr>
        </a:p>
      </dgm:t>
    </dgm:pt>
    <dgm:pt modelId="{12852266-0ECC-4C4B-8602-641D66800D8D}" type="sibTrans" cxnId="{7280875F-2C7E-48F3-BE66-0CD5FAF4F1D5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j-lt"/>
          </a:endParaRPr>
        </a:p>
      </dgm:t>
    </dgm:pt>
    <dgm:pt modelId="{35218EA1-F156-4E04-8D17-08ECB444CAE1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+mj-lt"/>
            </a:rPr>
            <a:t>Сплоченность и благополучие отношений</a:t>
          </a:r>
          <a:endParaRPr lang="ru-RU" sz="1800" dirty="0">
            <a:solidFill>
              <a:schemeClr val="tx1"/>
            </a:solidFill>
            <a:latin typeface="+mj-lt"/>
          </a:endParaRPr>
        </a:p>
      </dgm:t>
    </dgm:pt>
    <dgm:pt modelId="{EF30C8C6-FBFA-4BC1-AAA2-56950F0F7B57}" type="sibTrans" cxnId="{B8DD3D13-8C4B-4B89-8C5E-8F68340991AB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j-lt"/>
          </a:endParaRPr>
        </a:p>
      </dgm:t>
    </dgm:pt>
    <dgm:pt modelId="{8BEB95ED-5300-4771-92A2-845CDB4AA839}" type="parTrans" cxnId="{B8DD3D13-8C4B-4B89-8C5E-8F68340991AB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j-lt"/>
          </a:endParaRPr>
        </a:p>
      </dgm:t>
    </dgm:pt>
    <dgm:pt modelId="{16C9EB2F-A135-46D0-9272-2AEB7270BB16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+mj-lt"/>
            </a:rPr>
            <a:t>Уровень </a:t>
          </a:r>
          <a:r>
            <a:rPr lang="ru-RU" sz="1800" dirty="0" err="1" smtClean="0">
              <a:solidFill>
                <a:schemeClr val="tx1"/>
              </a:solidFill>
              <a:latin typeface="+mj-lt"/>
            </a:rPr>
            <a:t>удовлетворен-ности</a:t>
          </a:r>
          <a:r>
            <a:rPr lang="ru-RU" sz="1800" dirty="0" smtClean="0">
              <a:solidFill>
                <a:schemeClr val="tx1"/>
              </a:solidFill>
              <a:latin typeface="+mj-lt"/>
            </a:rPr>
            <a:t> родителей   – 100%</a:t>
          </a:r>
          <a:endParaRPr lang="ru-RU" sz="1800" dirty="0">
            <a:solidFill>
              <a:schemeClr val="tx1"/>
            </a:solidFill>
            <a:latin typeface="+mj-lt"/>
          </a:endParaRPr>
        </a:p>
      </dgm:t>
    </dgm:pt>
    <dgm:pt modelId="{161FB404-047D-48D4-BA73-97D6A5CEF7DD}" type="sibTrans" cxnId="{598C1A3E-BD9E-42F5-B018-4AA588526C98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j-lt"/>
          </a:endParaRPr>
        </a:p>
      </dgm:t>
    </dgm:pt>
    <dgm:pt modelId="{A053BAE8-05D2-46CD-B2AA-4389373A1254}" type="parTrans" cxnId="{598C1A3E-BD9E-42F5-B018-4AA588526C98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j-lt"/>
          </a:endParaRPr>
        </a:p>
      </dgm:t>
    </dgm:pt>
    <dgm:pt modelId="{5A5A263C-0EDB-4E06-A119-223E16D21D65}" type="pres">
      <dgm:prSet presAssocID="{D3F44D23-22B3-495C-BD0E-49EE43FBD3A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6B9EA4-6B4D-45F1-B81F-7174598CB73A}" type="pres">
      <dgm:prSet presAssocID="{F048B71A-9190-4732-B3B2-69D40E38D272}" presName="centerShape" presStyleLbl="node0" presStyleIdx="0" presStyleCnt="1"/>
      <dgm:spPr/>
      <dgm:t>
        <a:bodyPr/>
        <a:lstStyle/>
        <a:p>
          <a:endParaRPr lang="ru-RU"/>
        </a:p>
      </dgm:t>
    </dgm:pt>
    <dgm:pt modelId="{540FCA47-FA84-417C-8CC9-1BEFD8EE3D1C}" type="pres">
      <dgm:prSet presAssocID="{E8593DAC-2193-4BC2-904D-7C71722D95B9}" presName="parTrans" presStyleLbl="bgSibTrans2D1" presStyleIdx="0" presStyleCnt="6"/>
      <dgm:spPr/>
      <dgm:t>
        <a:bodyPr/>
        <a:lstStyle/>
        <a:p>
          <a:endParaRPr lang="ru-RU"/>
        </a:p>
      </dgm:t>
    </dgm:pt>
    <dgm:pt modelId="{B4BF6F1F-F622-4E68-BCD2-69C66DB94FA6}" type="pres">
      <dgm:prSet presAssocID="{F76D0B25-3F23-4437-A055-46E1A3C72BF6}" presName="node" presStyleLbl="node1" presStyleIdx="0" presStyleCnt="6" custScaleX="124862" custRadScaleRad="93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544D3-3092-4BD5-B937-E799BAEE23E8}" type="pres">
      <dgm:prSet presAssocID="{6207D980-BC11-4D66-B777-F75BB843317A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610DC580-BC1F-466B-94C0-1529DFE342D0}" type="pres">
      <dgm:prSet presAssocID="{14628372-8D7A-4B79-90B0-DC4272CDD1C8}" presName="node" presStyleLbl="node1" presStyleIdx="1" presStyleCnt="6" custScaleX="124862" custRadScaleRad="95506" custRadScaleInc="-12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0217D-5302-4DF1-9BCC-691ABB0790B9}" type="pres">
      <dgm:prSet presAssocID="{8BEB95ED-5300-4771-92A2-845CDB4AA839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29DDB428-DE9D-480A-BFD6-1ECA7518B23A}" type="pres">
      <dgm:prSet presAssocID="{35218EA1-F156-4E04-8D17-08ECB444CAE1}" presName="node" presStyleLbl="node1" presStyleIdx="2" presStyleCnt="6" custScaleX="124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F46E4F-F0B5-42D7-93C6-273E345BEA62}" type="pres">
      <dgm:prSet presAssocID="{FE016FDC-800C-4548-9F49-53823437AFA8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D346E4CB-7F37-4284-8CA8-1B3868E1B337}" type="pres">
      <dgm:prSet presAssocID="{C019C485-BA7B-4FEC-BA24-4A2B0537AC8B}" presName="node" presStyleLbl="node1" presStyleIdx="3" presStyleCnt="6" custScaleX="124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9A4E0-7DAC-4DAA-AB43-CFDFFCCF5C46}" type="pres">
      <dgm:prSet presAssocID="{29411EA2-C4DE-48A6-B234-D975A8BB682E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0DB1317E-E604-49B9-ADBD-061679429E0C}" type="pres">
      <dgm:prSet presAssocID="{66F5DA07-2825-4A77-BC3D-B5C96A1F109B}" presName="node" presStyleLbl="node1" presStyleIdx="4" presStyleCnt="6" custScaleX="124862" custRadScaleRad="95506" custRadScaleInc="12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89EBB-9920-4E6D-9CF3-3797C2C51E27}" type="pres">
      <dgm:prSet presAssocID="{A053BAE8-05D2-46CD-B2AA-4389373A1254}" presName="parTrans" presStyleLbl="bgSibTrans2D1" presStyleIdx="5" presStyleCnt="6"/>
      <dgm:spPr/>
      <dgm:t>
        <a:bodyPr/>
        <a:lstStyle/>
        <a:p>
          <a:endParaRPr lang="ru-RU"/>
        </a:p>
      </dgm:t>
    </dgm:pt>
    <dgm:pt modelId="{76CD8598-FB4E-486D-BF27-CE613F527809}" type="pres">
      <dgm:prSet presAssocID="{16C9EB2F-A135-46D0-9272-2AEB7270BB16}" presName="node" presStyleLbl="node1" presStyleIdx="5" presStyleCnt="6" custScaleX="124862" custRadScaleRad="93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FC01F9-4B5E-4934-BB8C-2788278C3166}" type="presOf" srcId="{66F5DA07-2825-4A77-BC3D-B5C96A1F109B}" destId="{0DB1317E-E604-49B9-ADBD-061679429E0C}" srcOrd="0" destOrd="0" presId="urn:microsoft.com/office/officeart/2005/8/layout/radial4"/>
    <dgm:cxn modelId="{B1A3095A-B08E-474A-89BA-B74A79105F16}" type="presOf" srcId="{FE016FDC-800C-4548-9F49-53823437AFA8}" destId="{A0F46E4F-F0B5-42D7-93C6-273E345BEA62}" srcOrd="0" destOrd="0" presId="urn:microsoft.com/office/officeart/2005/8/layout/radial4"/>
    <dgm:cxn modelId="{598C1A3E-BD9E-42F5-B018-4AA588526C98}" srcId="{F048B71A-9190-4732-B3B2-69D40E38D272}" destId="{16C9EB2F-A135-46D0-9272-2AEB7270BB16}" srcOrd="5" destOrd="0" parTransId="{A053BAE8-05D2-46CD-B2AA-4389373A1254}" sibTransId="{161FB404-047D-48D4-BA73-97D6A5CEF7DD}"/>
    <dgm:cxn modelId="{C754B5DD-E208-497B-8184-F6CE08975DCC}" type="presOf" srcId="{8BEB95ED-5300-4771-92A2-845CDB4AA839}" destId="{B840217D-5302-4DF1-9BCC-691ABB0790B9}" srcOrd="0" destOrd="0" presId="urn:microsoft.com/office/officeart/2005/8/layout/radial4"/>
    <dgm:cxn modelId="{208C0B3D-9EE2-41F4-BAD5-553ABBA99DFB}" type="presOf" srcId="{F048B71A-9190-4732-B3B2-69D40E38D272}" destId="{816B9EA4-6B4D-45F1-B81F-7174598CB73A}" srcOrd="0" destOrd="0" presId="urn:microsoft.com/office/officeart/2005/8/layout/radial4"/>
    <dgm:cxn modelId="{5C6B8149-1888-4267-B4E6-9AAF991E282F}" type="presOf" srcId="{F76D0B25-3F23-4437-A055-46E1A3C72BF6}" destId="{B4BF6F1F-F622-4E68-BCD2-69C66DB94FA6}" srcOrd="0" destOrd="0" presId="urn:microsoft.com/office/officeart/2005/8/layout/radial4"/>
    <dgm:cxn modelId="{92C01C2C-159F-45C4-8EFD-A64136AC6331}" type="presOf" srcId="{16C9EB2F-A135-46D0-9272-2AEB7270BB16}" destId="{76CD8598-FB4E-486D-BF27-CE613F527809}" srcOrd="0" destOrd="0" presId="urn:microsoft.com/office/officeart/2005/8/layout/radial4"/>
    <dgm:cxn modelId="{B8DD3D13-8C4B-4B89-8C5E-8F68340991AB}" srcId="{F048B71A-9190-4732-B3B2-69D40E38D272}" destId="{35218EA1-F156-4E04-8D17-08ECB444CAE1}" srcOrd="2" destOrd="0" parTransId="{8BEB95ED-5300-4771-92A2-845CDB4AA839}" sibTransId="{EF30C8C6-FBFA-4BC1-AAA2-56950F0F7B57}"/>
    <dgm:cxn modelId="{4ECE66DE-A500-429C-9AB0-BC75B36F6851}" type="presOf" srcId="{E8593DAC-2193-4BC2-904D-7C71722D95B9}" destId="{540FCA47-FA84-417C-8CC9-1BEFD8EE3D1C}" srcOrd="0" destOrd="0" presId="urn:microsoft.com/office/officeart/2005/8/layout/radial4"/>
    <dgm:cxn modelId="{35D35090-5BDE-489E-96BA-A9899456D8F7}" srcId="{F048B71A-9190-4732-B3B2-69D40E38D272}" destId="{14628372-8D7A-4B79-90B0-DC4272CDD1C8}" srcOrd="1" destOrd="0" parTransId="{6207D980-BC11-4D66-B777-F75BB843317A}" sibTransId="{FC614ACD-3F8B-4D7C-91F8-9DFA52841AA6}"/>
    <dgm:cxn modelId="{F8C1C788-B27D-44CD-9DAC-F8FB44110080}" type="presOf" srcId="{C019C485-BA7B-4FEC-BA24-4A2B0537AC8B}" destId="{D346E4CB-7F37-4284-8CA8-1B3868E1B337}" srcOrd="0" destOrd="0" presId="urn:microsoft.com/office/officeart/2005/8/layout/radial4"/>
    <dgm:cxn modelId="{FB137381-BD22-4E49-B3B3-3F57E1ADC325}" srcId="{F048B71A-9190-4732-B3B2-69D40E38D272}" destId="{C019C485-BA7B-4FEC-BA24-4A2B0537AC8B}" srcOrd="3" destOrd="0" parTransId="{FE016FDC-800C-4548-9F49-53823437AFA8}" sibTransId="{D18DA6C6-F55C-48BA-82BD-1298D61D1F85}"/>
    <dgm:cxn modelId="{39B691CC-F784-4290-BD49-D0B2DFDB2FF0}" type="presOf" srcId="{6207D980-BC11-4D66-B777-F75BB843317A}" destId="{F24544D3-3092-4BD5-B937-E799BAEE23E8}" srcOrd="0" destOrd="0" presId="urn:microsoft.com/office/officeart/2005/8/layout/radial4"/>
    <dgm:cxn modelId="{989DD7EF-35CC-46A3-A9E5-220388A18441}" srcId="{F048B71A-9190-4732-B3B2-69D40E38D272}" destId="{F76D0B25-3F23-4437-A055-46E1A3C72BF6}" srcOrd="0" destOrd="0" parTransId="{E8593DAC-2193-4BC2-904D-7C71722D95B9}" sibTransId="{4AAC4E3D-4130-4CEF-8CEA-BCFF1E7E8B1A}"/>
    <dgm:cxn modelId="{0CB75734-2142-4D48-BFB8-7990BC383BF3}" type="presOf" srcId="{29411EA2-C4DE-48A6-B234-D975A8BB682E}" destId="{FDA9A4E0-7DAC-4DAA-AB43-CFDFFCCF5C46}" srcOrd="0" destOrd="0" presId="urn:microsoft.com/office/officeart/2005/8/layout/radial4"/>
    <dgm:cxn modelId="{DB7E7252-1736-427B-8FB4-1F44A6544EDD}" srcId="{D3F44D23-22B3-495C-BD0E-49EE43FBD3A0}" destId="{F048B71A-9190-4732-B3B2-69D40E38D272}" srcOrd="0" destOrd="0" parTransId="{9BF65A33-A9FD-4598-BF6D-997B1E034EA2}" sibTransId="{C6DE5E39-3806-4CAA-8D40-98C162F0AD7D}"/>
    <dgm:cxn modelId="{6EAA05CF-5642-4078-B4D9-01DD7D97243F}" type="presOf" srcId="{A053BAE8-05D2-46CD-B2AA-4389373A1254}" destId="{02B89EBB-9920-4E6D-9CF3-3797C2C51E27}" srcOrd="0" destOrd="0" presId="urn:microsoft.com/office/officeart/2005/8/layout/radial4"/>
    <dgm:cxn modelId="{E3E0ACA2-17A6-473C-AF5C-DAD479D81B34}" type="presOf" srcId="{14628372-8D7A-4B79-90B0-DC4272CDD1C8}" destId="{610DC580-BC1F-466B-94C0-1529DFE342D0}" srcOrd="0" destOrd="0" presId="urn:microsoft.com/office/officeart/2005/8/layout/radial4"/>
    <dgm:cxn modelId="{E5B43C24-741D-476A-AB82-C352A71DFD42}" type="presOf" srcId="{35218EA1-F156-4E04-8D17-08ECB444CAE1}" destId="{29DDB428-DE9D-480A-BFD6-1ECA7518B23A}" srcOrd="0" destOrd="0" presId="urn:microsoft.com/office/officeart/2005/8/layout/radial4"/>
    <dgm:cxn modelId="{7280875F-2C7E-48F3-BE66-0CD5FAF4F1D5}" srcId="{F048B71A-9190-4732-B3B2-69D40E38D272}" destId="{66F5DA07-2825-4A77-BC3D-B5C96A1F109B}" srcOrd="4" destOrd="0" parTransId="{29411EA2-C4DE-48A6-B234-D975A8BB682E}" sibTransId="{12852266-0ECC-4C4B-8602-641D66800D8D}"/>
    <dgm:cxn modelId="{4086C9FC-00D5-473D-A782-F849268D8277}" type="presOf" srcId="{D3F44D23-22B3-495C-BD0E-49EE43FBD3A0}" destId="{5A5A263C-0EDB-4E06-A119-223E16D21D65}" srcOrd="0" destOrd="0" presId="urn:microsoft.com/office/officeart/2005/8/layout/radial4"/>
    <dgm:cxn modelId="{88281705-8099-483B-B54A-31AC7987D035}" type="presParOf" srcId="{5A5A263C-0EDB-4E06-A119-223E16D21D65}" destId="{816B9EA4-6B4D-45F1-B81F-7174598CB73A}" srcOrd="0" destOrd="0" presId="urn:microsoft.com/office/officeart/2005/8/layout/radial4"/>
    <dgm:cxn modelId="{65CA9FCD-130B-498E-96C3-B64AE21AEBE4}" type="presParOf" srcId="{5A5A263C-0EDB-4E06-A119-223E16D21D65}" destId="{540FCA47-FA84-417C-8CC9-1BEFD8EE3D1C}" srcOrd="1" destOrd="0" presId="urn:microsoft.com/office/officeart/2005/8/layout/radial4"/>
    <dgm:cxn modelId="{342AB8E3-5706-483B-8CF6-379DDE0ECA99}" type="presParOf" srcId="{5A5A263C-0EDB-4E06-A119-223E16D21D65}" destId="{B4BF6F1F-F622-4E68-BCD2-69C66DB94FA6}" srcOrd="2" destOrd="0" presId="urn:microsoft.com/office/officeart/2005/8/layout/radial4"/>
    <dgm:cxn modelId="{06E5E5B1-65F0-4214-A7B9-E02435232F26}" type="presParOf" srcId="{5A5A263C-0EDB-4E06-A119-223E16D21D65}" destId="{F24544D3-3092-4BD5-B937-E799BAEE23E8}" srcOrd="3" destOrd="0" presId="urn:microsoft.com/office/officeart/2005/8/layout/radial4"/>
    <dgm:cxn modelId="{DB935C05-2B04-4F0A-A4F6-EA2848E6DF7A}" type="presParOf" srcId="{5A5A263C-0EDB-4E06-A119-223E16D21D65}" destId="{610DC580-BC1F-466B-94C0-1529DFE342D0}" srcOrd="4" destOrd="0" presId="urn:microsoft.com/office/officeart/2005/8/layout/radial4"/>
    <dgm:cxn modelId="{3BC57FEE-0654-4653-BF78-AAEA7B6ED51D}" type="presParOf" srcId="{5A5A263C-0EDB-4E06-A119-223E16D21D65}" destId="{B840217D-5302-4DF1-9BCC-691ABB0790B9}" srcOrd="5" destOrd="0" presId="urn:microsoft.com/office/officeart/2005/8/layout/radial4"/>
    <dgm:cxn modelId="{FF20349C-27CD-4315-898A-BB960C9DED9B}" type="presParOf" srcId="{5A5A263C-0EDB-4E06-A119-223E16D21D65}" destId="{29DDB428-DE9D-480A-BFD6-1ECA7518B23A}" srcOrd="6" destOrd="0" presId="urn:microsoft.com/office/officeart/2005/8/layout/radial4"/>
    <dgm:cxn modelId="{3139ACD4-F334-4E10-B22C-7E57A6C42005}" type="presParOf" srcId="{5A5A263C-0EDB-4E06-A119-223E16D21D65}" destId="{A0F46E4F-F0B5-42D7-93C6-273E345BEA62}" srcOrd="7" destOrd="0" presId="urn:microsoft.com/office/officeart/2005/8/layout/radial4"/>
    <dgm:cxn modelId="{9C767AD9-9CE3-4044-988C-22C314C8B2DD}" type="presParOf" srcId="{5A5A263C-0EDB-4E06-A119-223E16D21D65}" destId="{D346E4CB-7F37-4284-8CA8-1B3868E1B337}" srcOrd="8" destOrd="0" presId="urn:microsoft.com/office/officeart/2005/8/layout/radial4"/>
    <dgm:cxn modelId="{80758480-0CE4-4659-B6BB-9D29B5D0FD91}" type="presParOf" srcId="{5A5A263C-0EDB-4E06-A119-223E16D21D65}" destId="{FDA9A4E0-7DAC-4DAA-AB43-CFDFFCCF5C46}" srcOrd="9" destOrd="0" presId="urn:microsoft.com/office/officeart/2005/8/layout/radial4"/>
    <dgm:cxn modelId="{77FC445B-7387-4A59-9F1E-7BFF039CDBB0}" type="presParOf" srcId="{5A5A263C-0EDB-4E06-A119-223E16D21D65}" destId="{0DB1317E-E604-49B9-ADBD-061679429E0C}" srcOrd="10" destOrd="0" presId="urn:microsoft.com/office/officeart/2005/8/layout/radial4"/>
    <dgm:cxn modelId="{AD36C34C-319C-4A35-8E06-DDCBBD68DF73}" type="presParOf" srcId="{5A5A263C-0EDB-4E06-A119-223E16D21D65}" destId="{02B89EBB-9920-4E6D-9CF3-3797C2C51E27}" srcOrd="11" destOrd="0" presId="urn:microsoft.com/office/officeart/2005/8/layout/radial4"/>
    <dgm:cxn modelId="{B52D5681-A1E6-47A2-808B-D6E7EF23A808}" type="presParOf" srcId="{5A5A263C-0EDB-4E06-A119-223E16D21D65}" destId="{76CD8598-FB4E-486D-BF27-CE613F527809}" srcOrd="12" destOrd="0" presId="urn:microsoft.com/office/officeart/2005/8/layout/radial4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069848"/>
            <a:ext cx="7470648" cy="1470025"/>
          </a:xfrm>
        </p:spPr>
        <p:txBody>
          <a:bodyPr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743200" y="384048"/>
            <a:ext cx="5943600" cy="612648"/>
          </a:xfrm>
        </p:spPr>
        <p:txBody>
          <a:bodyPr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1"/>
          <p:cNvGrpSpPr/>
          <p:nvPr/>
        </p:nvGrpSpPr>
        <p:grpSpPr bwMode="grayWhite">
          <a:xfrm rot="19693411">
            <a:off x="3335008" y="1909248"/>
            <a:ext cx="6021229" cy="4829684"/>
            <a:chOff x="1761807" y="615248"/>
            <a:chExt cx="6021229" cy="4829684"/>
          </a:xfrm>
        </p:grpSpPr>
        <p:grpSp>
          <p:nvGrpSpPr>
            <p:cNvPr id="8" name="Group 42"/>
            <p:cNvGrpSpPr/>
            <p:nvPr userDrawn="1"/>
          </p:nvGrpSpPr>
          <p:grpSpPr bwMode="grayWhite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22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8"/>
            <p:cNvGrpSpPr/>
            <p:nvPr userDrawn="1"/>
          </p:nvGrpSpPr>
          <p:grpSpPr bwMode="grayWhite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20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39"/>
            <p:cNvGrpSpPr/>
            <p:nvPr userDrawn="1"/>
          </p:nvGrpSpPr>
          <p:grpSpPr bwMode="grayWhite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8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37"/>
            <p:cNvGrpSpPr/>
            <p:nvPr userDrawn="1"/>
          </p:nvGrpSpPr>
          <p:grpSpPr bwMode="grayWhite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6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6"/>
            <p:cNvGrpSpPr/>
            <p:nvPr userDrawn="1"/>
          </p:nvGrpSpPr>
          <p:grpSpPr bwMode="grayWhite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4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4" name="Picture 230" descr="st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7068312" y="356616"/>
            <a:ext cx="16184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6616"/>
            <a:ext cx="6400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83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2286000"/>
            <a:ext cx="7772400" cy="1362075"/>
          </a:xfrm>
        </p:spPr>
        <p:txBody>
          <a:bodyPr anchor="t">
            <a:noAutofit/>
          </a:bodyPr>
          <a:lstStyle>
            <a:lvl1pPr algn="ctr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353312"/>
            <a:ext cx="7772400" cy="90525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1"/>
          <p:cNvGrpSpPr/>
          <p:nvPr userDrawn="1"/>
        </p:nvGrpSpPr>
        <p:grpSpPr bwMode="grayWhite">
          <a:xfrm rot="19693411">
            <a:off x="3335008" y="1909248"/>
            <a:ext cx="6021229" cy="4829684"/>
            <a:chOff x="1761807" y="615248"/>
            <a:chExt cx="6021229" cy="4829684"/>
          </a:xfrm>
        </p:grpSpPr>
        <p:grpSp>
          <p:nvGrpSpPr>
            <p:cNvPr id="8" name="Group 42"/>
            <p:cNvGrpSpPr/>
            <p:nvPr userDrawn="1"/>
          </p:nvGrpSpPr>
          <p:grpSpPr bwMode="grayWhite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22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8"/>
            <p:cNvGrpSpPr/>
            <p:nvPr userDrawn="1"/>
          </p:nvGrpSpPr>
          <p:grpSpPr bwMode="grayWhite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20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39"/>
            <p:cNvGrpSpPr/>
            <p:nvPr userDrawn="1"/>
          </p:nvGrpSpPr>
          <p:grpSpPr bwMode="grayWhite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8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37"/>
            <p:cNvGrpSpPr/>
            <p:nvPr userDrawn="1"/>
          </p:nvGrpSpPr>
          <p:grpSpPr bwMode="grayWhite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6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6"/>
            <p:cNvGrpSpPr/>
            <p:nvPr userDrawn="1"/>
          </p:nvGrpSpPr>
          <p:grpSpPr bwMode="grayWhite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4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4" name="Picture 230" descr="sta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632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728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93976"/>
            <a:ext cx="4040188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93976"/>
            <a:ext cx="4041775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0"/>
            <a:ext cx="7470648" cy="987552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016" y="1371600"/>
            <a:ext cx="4672584" cy="48554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025896" y="1371600"/>
            <a:ext cx="2633472" cy="4873752"/>
          </a:xfrm>
          <a:gradFill>
            <a:gsLst>
              <a:gs pos="0">
                <a:schemeClr val="bg1">
                  <a:lumMod val="95000"/>
                  <a:alpha val="34000"/>
                </a:schemeClr>
              </a:gs>
              <a:gs pos="60000">
                <a:schemeClr val="tx2">
                  <a:lumMod val="20000"/>
                  <a:lumOff val="80000"/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2920" y="4855464"/>
            <a:ext cx="3218688" cy="77724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algn="ctr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867912" y="1216152"/>
            <a:ext cx="4626864" cy="4398264"/>
          </a:xfrm>
          <a:solidFill>
            <a:srgbClr val="EAEAEA"/>
          </a:solidFill>
          <a:effectLst>
            <a:outerShdw blurRad="254000" dist="1016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216152"/>
            <a:ext cx="3218688" cy="3575304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White">
          <a:xfrm>
            <a:off x="0" y="0"/>
            <a:ext cx="9144000" cy="6858000"/>
          </a:xfrm>
          <a:prstGeom prst="rect">
            <a:avLst/>
          </a:prstGeom>
          <a:gradFill>
            <a:gsLst>
              <a:gs pos="6000">
                <a:schemeClr val="bg2">
                  <a:lumMod val="50000"/>
                  <a:alpha val="83000"/>
                </a:schemeClr>
              </a:gs>
              <a:gs pos="26000">
                <a:schemeClr val="bg2">
                  <a:lumMod val="50000"/>
                  <a:alpha val="63000"/>
                </a:schemeClr>
              </a:gs>
              <a:gs pos="50000">
                <a:schemeClr val="bg2">
                  <a:lumMod val="50000"/>
                  <a:alpha val="27000"/>
                </a:schemeClr>
              </a:gs>
              <a:gs pos="100000">
                <a:schemeClr val="bg2">
                  <a:lumMod val="5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black">
          <a:xfrm>
            <a:off x="0" y="0"/>
            <a:ext cx="1216152" cy="987552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76200" y="1066800"/>
            <a:ext cx="2590800" cy="121920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36" descr="sta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 rot="-1315059">
            <a:off x="8659903" y="5872449"/>
            <a:ext cx="542925" cy="555625"/>
          </a:xfrm>
          <a:prstGeom prst="rect">
            <a:avLst/>
          </a:prstGeom>
          <a:noFill/>
        </p:spPr>
      </p:pic>
      <p:pic>
        <p:nvPicPr>
          <p:cNvPr id="11" name="Picture 139" descr="sta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 rot="-1315059" flipH="1" flipV="1">
            <a:off x="152400" y="4724400"/>
            <a:ext cx="425450" cy="434975"/>
          </a:xfrm>
          <a:prstGeom prst="rect">
            <a:avLst/>
          </a:prstGeom>
          <a:noFill/>
        </p:spPr>
      </p:pic>
      <p:pic>
        <p:nvPicPr>
          <p:cNvPr id="12" name="Picture 99" descr="sta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 rot="-1315059">
            <a:off x="533400" y="152400"/>
            <a:ext cx="692150" cy="708025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 bwMode="white">
          <a:xfrm>
            <a:off x="1216946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ltGray">
          <a:xfrm>
            <a:off x="8714232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ltGray">
          <a:xfrm>
            <a:off x="2670048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grayWhite">
          <a:xfrm>
            <a:off x="0" y="990600"/>
            <a:ext cx="9144000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grayWhite">
          <a:xfrm>
            <a:off x="5788152" y="1069848"/>
            <a:ext cx="3355848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01"/>
          <p:cNvGrpSpPr>
            <a:grpSpLocks/>
          </p:cNvGrpSpPr>
          <p:nvPr/>
        </p:nvGrpSpPr>
        <p:grpSpPr bwMode="ltGray">
          <a:xfrm>
            <a:off x="-61512" y="-103188"/>
            <a:ext cx="4100112" cy="4217988"/>
            <a:chOff x="-80" y="-65"/>
            <a:chExt cx="2624" cy="2631"/>
          </a:xfrm>
          <a:solidFill>
            <a:schemeClr val="bg2">
              <a:lumMod val="20000"/>
              <a:lumOff val="80000"/>
              <a:alpha val="10196"/>
            </a:schemeClr>
          </a:solidFill>
        </p:grpSpPr>
        <p:sp>
          <p:nvSpPr>
            <p:cNvPr id="19" name="Freeform 102"/>
            <p:cNvSpPr>
              <a:spLocks/>
            </p:cNvSpPr>
            <p:nvPr/>
          </p:nvSpPr>
          <p:spPr bwMode="ltGray">
            <a:xfrm>
              <a:off x="1703" y="0"/>
              <a:ext cx="73" cy="34"/>
            </a:xfrm>
            <a:custGeom>
              <a:avLst/>
              <a:gdLst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32 w 711"/>
                <a:gd name="connsiteY2" fmla="*/ 401 h 451"/>
                <a:gd name="connsiteX3" fmla="*/ 112 w 711"/>
                <a:gd name="connsiteY3" fmla="*/ 367 h 451"/>
                <a:gd name="connsiteX4" fmla="*/ 94 w 711"/>
                <a:gd name="connsiteY4" fmla="*/ 335 h 451"/>
                <a:gd name="connsiteX5" fmla="*/ 674 w 711"/>
                <a:gd name="connsiteY5" fmla="*/ 0 h 451"/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85 w 711"/>
                <a:gd name="connsiteY2" fmla="*/ 369 h 451"/>
                <a:gd name="connsiteX3" fmla="*/ 132 w 711"/>
                <a:gd name="connsiteY3" fmla="*/ 401 h 451"/>
                <a:gd name="connsiteX4" fmla="*/ 112 w 711"/>
                <a:gd name="connsiteY4" fmla="*/ 367 h 451"/>
                <a:gd name="connsiteX5" fmla="*/ 94 w 711"/>
                <a:gd name="connsiteY5" fmla="*/ 335 h 451"/>
                <a:gd name="connsiteX6" fmla="*/ 674 w 711"/>
                <a:gd name="connsiteY6" fmla="*/ 0 h 451"/>
                <a:gd name="connsiteX0" fmla="*/ 674 w 711"/>
                <a:gd name="connsiteY0" fmla="*/ 0 h 401"/>
                <a:gd name="connsiteX1" fmla="*/ 711 w 711"/>
                <a:gd name="connsiteY1" fmla="*/ 67 h 401"/>
                <a:gd name="connsiteX2" fmla="*/ 185 w 711"/>
                <a:gd name="connsiteY2" fmla="*/ 369 h 401"/>
                <a:gd name="connsiteX3" fmla="*/ 132 w 711"/>
                <a:gd name="connsiteY3" fmla="*/ 401 h 401"/>
                <a:gd name="connsiteX4" fmla="*/ 112 w 711"/>
                <a:gd name="connsiteY4" fmla="*/ 367 h 401"/>
                <a:gd name="connsiteX5" fmla="*/ 94 w 711"/>
                <a:gd name="connsiteY5" fmla="*/ 335 h 401"/>
                <a:gd name="connsiteX6" fmla="*/ 674 w 711"/>
                <a:gd name="connsiteY6" fmla="*/ 0 h 401"/>
                <a:gd name="connsiteX0" fmla="*/ 562 w 599"/>
                <a:gd name="connsiteY0" fmla="*/ 0 h 401"/>
                <a:gd name="connsiteX1" fmla="*/ 599 w 599"/>
                <a:gd name="connsiteY1" fmla="*/ 67 h 401"/>
                <a:gd name="connsiteX2" fmla="*/ 73 w 599"/>
                <a:gd name="connsiteY2" fmla="*/ 369 h 401"/>
                <a:gd name="connsiteX3" fmla="*/ 20 w 599"/>
                <a:gd name="connsiteY3" fmla="*/ 401 h 401"/>
                <a:gd name="connsiteX4" fmla="*/ 0 w 599"/>
                <a:gd name="connsiteY4" fmla="*/ 367 h 401"/>
                <a:gd name="connsiteX5" fmla="*/ 562 w 599"/>
                <a:gd name="connsiteY5" fmla="*/ 0 h 401"/>
                <a:gd name="connsiteX0" fmla="*/ 0 w 599"/>
                <a:gd name="connsiteY0" fmla="*/ 300 h 334"/>
                <a:gd name="connsiteX1" fmla="*/ 599 w 599"/>
                <a:gd name="connsiteY1" fmla="*/ 0 h 334"/>
                <a:gd name="connsiteX2" fmla="*/ 73 w 599"/>
                <a:gd name="connsiteY2" fmla="*/ 302 h 334"/>
                <a:gd name="connsiteX3" fmla="*/ 20 w 599"/>
                <a:gd name="connsiteY3" fmla="*/ 334 h 334"/>
                <a:gd name="connsiteX4" fmla="*/ 0 w 599"/>
                <a:gd name="connsiteY4" fmla="*/ 300 h 334"/>
                <a:gd name="connsiteX0" fmla="*/ 0 w 73"/>
                <a:gd name="connsiteY0" fmla="*/ 5 h 39"/>
                <a:gd name="connsiteX1" fmla="*/ 73 w 73"/>
                <a:gd name="connsiteY1" fmla="*/ 7 h 39"/>
                <a:gd name="connsiteX2" fmla="*/ 20 w 73"/>
                <a:gd name="connsiteY2" fmla="*/ 39 h 39"/>
                <a:gd name="connsiteX3" fmla="*/ 0 w 73"/>
                <a:gd name="connsiteY3" fmla="*/ 5 h 39"/>
                <a:gd name="connsiteX0" fmla="*/ 0 w 73"/>
                <a:gd name="connsiteY0" fmla="*/ 0 h 34"/>
                <a:gd name="connsiteX1" fmla="*/ 73 w 73"/>
                <a:gd name="connsiteY1" fmla="*/ 2 h 34"/>
                <a:gd name="connsiteX2" fmla="*/ 20 w 73"/>
                <a:gd name="connsiteY2" fmla="*/ 34 h 34"/>
                <a:gd name="connsiteX3" fmla="*/ 0 w 73"/>
                <a:gd name="connsiteY3" fmla="*/ 0 h 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" h="34">
                  <a:moveTo>
                    <a:pt x="0" y="0"/>
                  </a:moveTo>
                  <a:cubicBezTo>
                    <a:pt x="24" y="1"/>
                    <a:pt x="49" y="1"/>
                    <a:pt x="73" y="2"/>
                  </a:cubicBezTo>
                  <a:lnTo>
                    <a:pt x="20" y="34"/>
                  </a:lnTo>
                  <a:cubicBezTo>
                    <a:pt x="13" y="23"/>
                    <a:pt x="7" y="1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03"/>
            <p:cNvSpPr>
              <a:spLocks/>
            </p:cNvSpPr>
            <p:nvPr/>
          </p:nvSpPr>
          <p:spPr bwMode="ltGray">
            <a:xfrm>
              <a:off x="1739" y="2"/>
              <a:ext cx="314" cy="131"/>
            </a:xfrm>
            <a:custGeom>
              <a:avLst/>
              <a:gdLst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3 w 638"/>
                <a:gd name="connsiteY2" fmla="*/ 353 h 353"/>
                <a:gd name="connsiteX3" fmla="*/ 0 w 638"/>
                <a:gd name="connsiteY3" fmla="*/ 284 h 353"/>
                <a:gd name="connsiteX4" fmla="*/ 129 w 638"/>
                <a:gd name="connsiteY4" fmla="*/ 222 h 353"/>
                <a:gd name="connsiteX5" fmla="*/ 607 w 638"/>
                <a:gd name="connsiteY5" fmla="*/ 0 h 353"/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14 w 638"/>
                <a:gd name="connsiteY2" fmla="*/ 222 h 353"/>
                <a:gd name="connsiteX3" fmla="*/ 33 w 638"/>
                <a:gd name="connsiteY3" fmla="*/ 353 h 353"/>
                <a:gd name="connsiteX4" fmla="*/ 0 w 638"/>
                <a:gd name="connsiteY4" fmla="*/ 284 h 353"/>
                <a:gd name="connsiteX5" fmla="*/ 129 w 638"/>
                <a:gd name="connsiteY5" fmla="*/ 222 h 353"/>
                <a:gd name="connsiteX6" fmla="*/ 607 w 638"/>
                <a:gd name="connsiteY6" fmla="*/ 0 h 353"/>
                <a:gd name="connsiteX0" fmla="*/ 129 w 638"/>
                <a:gd name="connsiteY0" fmla="*/ 151 h 282"/>
                <a:gd name="connsiteX1" fmla="*/ 638 w 638"/>
                <a:gd name="connsiteY1" fmla="*/ 0 h 282"/>
                <a:gd name="connsiteX2" fmla="*/ 314 w 638"/>
                <a:gd name="connsiteY2" fmla="*/ 151 h 282"/>
                <a:gd name="connsiteX3" fmla="*/ 33 w 638"/>
                <a:gd name="connsiteY3" fmla="*/ 282 h 282"/>
                <a:gd name="connsiteX4" fmla="*/ 0 w 638"/>
                <a:gd name="connsiteY4" fmla="*/ 213 h 282"/>
                <a:gd name="connsiteX5" fmla="*/ 129 w 638"/>
                <a:gd name="connsiteY5" fmla="*/ 151 h 282"/>
                <a:gd name="connsiteX0" fmla="*/ 129 w 314"/>
                <a:gd name="connsiteY0" fmla="*/ 0 h 131"/>
                <a:gd name="connsiteX1" fmla="*/ 314 w 314"/>
                <a:gd name="connsiteY1" fmla="*/ 0 h 131"/>
                <a:gd name="connsiteX2" fmla="*/ 33 w 314"/>
                <a:gd name="connsiteY2" fmla="*/ 131 h 131"/>
                <a:gd name="connsiteX3" fmla="*/ 0 w 314"/>
                <a:gd name="connsiteY3" fmla="*/ 62 h 131"/>
                <a:gd name="connsiteX4" fmla="*/ 129 w 314"/>
                <a:gd name="connsiteY4" fmla="*/ 0 h 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" h="131">
                  <a:moveTo>
                    <a:pt x="129" y="0"/>
                  </a:moveTo>
                  <a:lnTo>
                    <a:pt x="314" y="0"/>
                  </a:lnTo>
                  <a:lnTo>
                    <a:pt x="33" y="131"/>
                  </a:lnTo>
                  <a:lnTo>
                    <a:pt x="0" y="6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04"/>
            <p:cNvSpPr>
              <a:spLocks/>
            </p:cNvSpPr>
            <p:nvPr/>
          </p:nvSpPr>
          <p:spPr bwMode="ltGray">
            <a:xfrm>
              <a:off x="1785" y="-65"/>
              <a:ext cx="654" cy="301"/>
            </a:xfrm>
            <a:custGeom>
              <a:avLst/>
              <a:gdLst/>
              <a:ahLst/>
              <a:cxnLst>
                <a:cxn ang="0">
                  <a:pos x="629" y="0"/>
                </a:cxn>
                <a:cxn ang="0">
                  <a:pos x="654" y="73"/>
                </a:cxn>
                <a:cxn ang="0">
                  <a:pos x="26" y="301"/>
                </a:cxn>
                <a:cxn ang="0">
                  <a:pos x="0" y="229"/>
                </a:cxn>
                <a:cxn ang="0">
                  <a:pos x="629" y="0"/>
                </a:cxn>
              </a:cxnLst>
              <a:rect l="0" t="0" r="r" b="b"/>
              <a:pathLst>
                <a:path w="654" h="301">
                  <a:moveTo>
                    <a:pt x="629" y="0"/>
                  </a:moveTo>
                  <a:lnTo>
                    <a:pt x="654" y="73"/>
                  </a:lnTo>
                  <a:lnTo>
                    <a:pt x="26" y="301"/>
                  </a:lnTo>
                  <a:lnTo>
                    <a:pt x="0" y="229"/>
                  </a:lnTo>
                  <a:lnTo>
                    <a:pt x="6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ltGray">
            <a:xfrm>
              <a:off x="1821" y="94"/>
              <a:ext cx="666" cy="248"/>
            </a:xfrm>
            <a:custGeom>
              <a:avLst/>
              <a:gdLst/>
              <a:ahLst/>
              <a:cxnLst>
                <a:cxn ang="0">
                  <a:pos x="647" y="0"/>
                </a:cxn>
                <a:cxn ang="0">
                  <a:pos x="666" y="75"/>
                </a:cxn>
                <a:cxn ang="0">
                  <a:pos x="20" y="248"/>
                </a:cxn>
                <a:cxn ang="0">
                  <a:pos x="0" y="174"/>
                </a:cxn>
                <a:cxn ang="0">
                  <a:pos x="647" y="0"/>
                </a:cxn>
              </a:cxnLst>
              <a:rect l="0" t="0" r="r" b="b"/>
              <a:pathLst>
                <a:path w="666" h="248">
                  <a:moveTo>
                    <a:pt x="647" y="0"/>
                  </a:moveTo>
                  <a:lnTo>
                    <a:pt x="666" y="75"/>
                  </a:lnTo>
                  <a:lnTo>
                    <a:pt x="20" y="248"/>
                  </a:lnTo>
                  <a:lnTo>
                    <a:pt x="0" y="17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06"/>
            <p:cNvSpPr>
              <a:spLocks/>
            </p:cNvSpPr>
            <p:nvPr/>
          </p:nvSpPr>
          <p:spPr bwMode="ltGray">
            <a:xfrm>
              <a:off x="1848" y="258"/>
              <a:ext cx="673" cy="192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73" y="76"/>
                </a:cxn>
                <a:cxn ang="0">
                  <a:pos x="14" y="192"/>
                </a:cxn>
                <a:cxn ang="0">
                  <a:pos x="0" y="116"/>
                </a:cxn>
                <a:cxn ang="0">
                  <a:pos x="659" y="0"/>
                </a:cxn>
              </a:cxnLst>
              <a:rect l="0" t="0" r="r" b="b"/>
              <a:pathLst>
                <a:path w="673" h="192">
                  <a:moveTo>
                    <a:pt x="659" y="0"/>
                  </a:moveTo>
                  <a:lnTo>
                    <a:pt x="673" y="76"/>
                  </a:lnTo>
                  <a:lnTo>
                    <a:pt x="14" y="192"/>
                  </a:lnTo>
                  <a:lnTo>
                    <a:pt x="0" y="116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07"/>
            <p:cNvSpPr>
              <a:spLocks/>
            </p:cNvSpPr>
            <p:nvPr/>
          </p:nvSpPr>
          <p:spPr bwMode="ltGray">
            <a:xfrm>
              <a:off x="1867" y="424"/>
              <a:ext cx="673" cy="136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673" y="78"/>
                </a:cxn>
                <a:cxn ang="0">
                  <a:pos x="6" y="136"/>
                </a:cxn>
                <a:cxn ang="0">
                  <a:pos x="0" y="59"/>
                </a:cxn>
                <a:cxn ang="0">
                  <a:pos x="666" y="0"/>
                </a:cxn>
              </a:cxnLst>
              <a:rect l="0" t="0" r="r" b="b"/>
              <a:pathLst>
                <a:path w="673" h="136">
                  <a:moveTo>
                    <a:pt x="666" y="0"/>
                  </a:moveTo>
                  <a:lnTo>
                    <a:pt x="673" y="78"/>
                  </a:lnTo>
                  <a:lnTo>
                    <a:pt x="6" y="136"/>
                  </a:lnTo>
                  <a:lnTo>
                    <a:pt x="0" y="59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108"/>
            <p:cNvSpPr>
              <a:spLocks noChangeArrowheads="1"/>
            </p:cNvSpPr>
            <p:nvPr/>
          </p:nvSpPr>
          <p:spPr bwMode="ltGray">
            <a:xfrm>
              <a:off x="1875" y="593"/>
              <a:ext cx="669" cy="77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09"/>
            <p:cNvSpPr>
              <a:spLocks/>
            </p:cNvSpPr>
            <p:nvPr/>
          </p:nvSpPr>
          <p:spPr bwMode="ltGray">
            <a:xfrm>
              <a:off x="1867" y="703"/>
              <a:ext cx="673" cy="1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73" y="59"/>
                </a:cxn>
                <a:cxn ang="0">
                  <a:pos x="667" y="135"/>
                </a:cxn>
                <a:cxn ang="0">
                  <a:pos x="0" y="76"/>
                </a:cxn>
                <a:cxn ang="0">
                  <a:pos x="7" y="0"/>
                </a:cxn>
              </a:cxnLst>
              <a:rect l="0" t="0" r="r" b="b"/>
              <a:pathLst>
                <a:path w="673" h="135">
                  <a:moveTo>
                    <a:pt x="7" y="0"/>
                  </a:moveTo>
                  <a:lnTo>
                    <a:pt x="673" y="59"/>
                  </a:lnTo>
                  <a:lnTo>
                    <a:pt x="667" y="135"/>
                  </a:lnTo>
                  <a:lnTo>
                    <a:pt x="0" y="76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10"/>
            <p:cNvSpPr>
              <a:spLocks/>
            </p:cNvSpPr>
            <p:nvPr/>
          </p:nvSpPr>
          <p:spPr bwMode="ltGray">
            <a:xfrm>
              <a:off x="1849" y="813"/>
              <a:ext cx="674" cy="19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4" y="116"/>
                </a:cxn>
                <a:cxn ang="0">
                  <a:pos x="660" y="192"/>
                </a:cxn>
                <a:cxn ang="0">
                  <a:pos x="0" y="75"/>
                </a:cxn>
                <a:cxn ang="0">
                  <a:pos x="14" y="0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11"/>
            <p:cNvSpPr>
              <a:spLocks/>
            </p:cNvSpPr>
            <p:nvPr/>
          </p:nvSpPr>
          <p:spPr bwMode="ltGray">
            <a:xfrm>
              <a:off x="1822" y="921"/>
              <a:ext cx="667" cy="24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67" y="173"/>
                </a:cxn>
                <a:cxn ang="0">
                  <a:pos x="647" y="247"/>
                </a:cxn>
                <a:cxn ang="0">
                  <a:pos x="0" y="74"/>
                </a:cxn>
                <a:cxn ang="0">
                  <a:pos x="20" y="0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12"/>
            <p:cNvSpPr>
              <a:spLocks/>
            </p:cNvSpPr>
            <p:nvPr/>
          </p:nvSpPr>
          <p:spPr bwMode="ltGray">
            <a:xfrm>
              <a:off x="1787" y="1027"/>
              <a:ext cx="655" cy="30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55" y="229"/>
                </a:cxn>
                <a:cxn ang="0">
                  <a:pos x="629" y="301"/>
                </a:cxn>
                <a:cxn ang="0">
                  <a:pos x="0" y="72"/>
                </a:cxn>
                <a:cxn ang="0">
                  <a:pos x="26" y="0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13"/>
            <p:cNvSpPr>
              <a:spLocks/>
            </p:cNvSpPr>
            <p:nvPr/>
          </p:nvSpPr>
          <p:spPr bwMode="ltGray">
            <a:xfrm>
              <a:off x="1742" y="1130"/>
              <a:ext cx="639" cy="35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9" y="283"/>
                </a:cxn>
                <a:cxn ang="0">
                  <a:pos x="606" y="353"/>
                </a:cxn>
                <a:cxn ang="0">
                  <a:pos x="0" y="70"/>
                </a:cxn>
                <a:cxn ang="0">
                  <a:pos x="32" y="0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14"/>
            <p:cNvSpPr>
              <a:spLocks/>
            </p:cNvSpPr>
            <p:nvPr/>
          </p:nvSpPr>
          <p:spPr bwMode="ltGray">
            <a:xfrm>
              <a:off x="1689" y="1230"/>
              <a:ext cx="617" cy="40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17" y="334"/>
                </a:cxn>
                <a:cxn ang="0">
                  <a:pos x="579" y="400"/>
                </a:cxn>
                <a:cxn ang="0">
                  <a:pos x="0" y="66"/>
                </a:cxn>
                <a:cxn ang="0">
                  <a:pos x="37" y="0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ltGray">
            <a:xfrm>
              <a:off x="1627" y="1325"/>
              <a:ext cx="592" cy="446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2" y="383"/>
                </a:cxn>
                <a:cxn ang="0">
                  <a:pos x="548" y="446"/>
                </a:cxn>
                <a:cxn ang="0">
                  <a:pos x="0" y="62"/>
                </a:cxn>
                <a:cxn ang="0">
                  <a:pos x="44" y="0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16"/>
            <p:cNvSpPr>
              <a:spLocks/>
            </p:cNvSpPr>
            <p:nvPr/>
          </p:nvSpPr>
          <p:spPr bwMode="ltGray">
            <a:xfrm>
              <a:off x="1558" y="1414"/>
              <a:ext cx="562" cy="48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2" y="430"/>
                </a:cxn>
                <a:cxn ang="0">
                  <a:pos x="511" y="489"/>
                </a:cxn>
                <a:cxn ang="0">
                  <a:pos x="0" y="58"/>
                </a:cxn>
                <a:cxn ang="0">
                  <a:pos x="49" y="0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17"/>
            <p:cNvSpPr>
              <a:spLocks/>
            </p:cNvSpPr>
            <p:nvPr/>
          </p:nvSpPr>
          <p:spPr bwMode="ltGray">
            <a:xfrm>
              <a:off x="1480" y="1498"/>
              <a:ext cx="529" cy="5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9" y="473"/>
                </a:cxn>
                <a:cxn ang="0">
                  <a:pos x="474" y="527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18"/>
            <p:cNvSpPr>
              <a:spLocks/>
            </p:cNvSpPr>
            <p:nvPr/>
          </p:nvSpPr>
          <p:spPr bwMode="ltGray">
            <a:xfrm>
              <a:off x="1397" y="1574"/>
              <a:ext cx="490" cy="562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0" y="513"/>
                </a:cxn>
                <a:cxn ang="0">
                  <a:pos x="430" y="562"/>
                </a:cxn>
                <a:cxn ang="0">
                  <a:pos x="0" y="51"/>
                </a:cxn>
                <a:cxn ang="0">
                  <a:pos x="59" y="0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19"/>
            <p:cNvSpPr>
              <a:spLocks/>
            </p:cNvSpPr>
            <p:nvPr/>
          </p:nvSpPr>
          <p:spPr bwMode="ltGray">
            <a:xfrm>
              <a:off x="1308" y="1644"/>
              <a:ext cx="446" cy="59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6" y="548"/>
                </a:cxn>
                <a:cxn ang="0">
                  <a:pos x="384" y="593"/>
                </a:cxn>
                <a:cxn ang="0">
                  <a:pos x="0" y="45"/>
                </a:cxn>
                <a:cxn ang="0">
                  <a:pos x="64" y="0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20"/>
            <p:cNvSpPr>
              <a:spLocks/>
            </p:cNvSpPr>
            <p:nvPr/>
          </p:nvSpPr>
          <p:spPr bwMode="ltGray">
            <a:xfrm>
              <a:off x="1214" y="1707"/>
              <a:ext cx="401" cy="61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01" y="579"/>
                </a:cxn>
                <a:cxn ang="0">
                  <a:pos x="334" y="618"/>
                </a:cxn>
                <a:cxn ang="0">
                  <a:pos x="0" y="38"/>
                </a:cxn>
                <a:cxn ang="0">
                  <a:pos x="66" y="0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21"/>
            <p:cNvSpPr>
              <a:spLocks/>
            </p:cNvSpPr>
            <p:nvPr/>
          </p:nvSpPr>
          <p:spPr bwMode="ltGray">
            <a:xfrm>
              <a:off x="1115" y="1760"/>
              <a:ext cx="353" cy="64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53" y="607"/>
                </a:cxn>
                <a:cxn ang="0">
                  <a:pos x="282" y="640"/>
                </a:cxn>
                <a:cxn ang="0">
                  <a:pos x="0" y="33"/>
                </a:cxn>
                <a:cxn ang="0">
                  <a:pos x="69" y="0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22"/>
            <p:cNvSpPr>
              <a:spLocks/>
            </p:cNvSpPr>
            <p:nvPr/>
          </p:nvSpPr>
          <p:spPr bwMode="ltGray">
            <a:xfrm>
              <a:off x="1012" y="1806"/>
              <a:ext cx="301" cy="65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01" y="629"/>
                </a:cxn>
                <a:cxn ang="0">
                  <a:pos x="228" y="656"/>
                </a:cxn>
                <a:cxn ang="0">
                  <a:pos x="0" y="27"/>
                </a:cxn>
                <a:cxn ang="0">
                  <a:pos x="72" y="0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23"/>
            <p:cNvSpPr>
              <a:spLocks/>
            </p:cNvSpPr>
            <p:nvPr/>
          </p:nvSpPr>
          <p:spPr bwMode="ltGray">
            <a:xfrm>
              <a:off x="906" y="1844"/>
              <a:ext cx="248" cy="66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248" y="646"/>
                </a:cxn>
                <a:cxn ang="0">
                  <a:pos x="173" y="666"/>
                </a:cxn>
                <a:cxn ang="0">
                  <a:pos x="0" y="18"/>
                </a:cxn>
                <a:cxn ang="0">
                  <a:pos x="74" y="0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24"/>
            <p:cNvSpPr>
              <a:spLocks/>
            </p:cNvSpPr>
            <p:nvPr/>
          </p:nvSpPr>
          <p:spPr bwMode="ltGray">
            <a:xfrm>
              <a:off x="798" y="1870"/>
              <a:ext cx="192" cy="67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92" y="660"/>
                </a:cxn>
                <a:cxn ang="0">
                  <a:pos x="116" y="673"/>
                </a:cxn>
                <a:cxn ang="0">
                  <a:pos x="0" y="13"/>
                </a:cxn>
                <a:cxn ang="0">
                  <a:pos x="76" y="0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25"/>
            <p:cNvSpPr>
              <a:spLocks/>
            </p:cNvSpPr>
            <p:nvPr/>
          </p:nvSpPr>
          <p:spPr bwMode="ltGray">
            <a:xfrm>
              <a:off x="688" y="1888"/>
              <a:ext cx="136" cy="67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36" y="667"/>
                </a:cxn>
                <a:cxn ang="0">
                  <a:pos x="58" y="673"/>
                </a:cxn>
                <a:cxn ang="0">
                  <a:pos x="0" y="7"/>
                </a:cxn>
                <a:cxn ang="0">
                  <a:pos x="77" y="0"/>
                </a:cxn>
              </a:cxnLst>
              <a:rect l="0" t="0" r="r" b="b"/>
              <a:pathLst>
                <a:path w="136" h="673">
                  <a:moveTo>
                    <a:pt x="77" y="0"/>
                  </a:moveTo>
                  <a:lnTo>
                    <a:pt x="136" y="667"/>
                  </a:lnTo>
                  <a:lnTo>
                    <a:pt x="58" y="673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126"/>
            <p:cNvSpPr>
              <a:spLocks noChangeArrowheads="1"/>
            </p:cNvSpPr>
            <p:nvPr/>
          </p:nvSpPr>
          <p:spPr bwMode="ltGray">
            <a:xfrm>
              <a:off x="578" y="1896"/>
              <a:ext cx="77" cy="670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27"/>
            <p:cNvSpPr>
              <a:spLocks/>
            </p:cNvSpPr>
            <p:nvPr/>
          </p:nvSpPr>
          <p:spPr bwMode="ltGray">
            <a:xfrm>
              <a:off x="410" y="1889"/>
              <a:ext cx="135" cy="67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35" y="7"/>
                </a:cxn>
                <a:cxn ang="0">
                  <a:pos x="76" y="673"/>
                </a:cxn>
                <a:cxn ang="0">
                  <a:pos x="0" y="666"/>
                </a:cxn>
                <a:cxn ang="0">
                  <a:pos x="59" y="0"/>
                </a:cxn>
              </a:cxnLst>
              <a:rect l="0" t="0" r="r" b="b"/>
              <a:pathLst>
                <a:path w="135" h="673">
                  <a:moveTo>
                    <a:pt x="59" y="0"/>
                  </a:moveTo>
                  <a:lnTo>
                    <a:pt x="135" y="7"/>
                  </a:lnTo>
                  <a:lnTo>
                    <a:pt x="76" y="673"/>
                  </a:lnTo>
                  <a:lnTo>
                    <a:pt x="0" y="666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28"/>
            <p:cNvSpPr>
              <a:spLocks/>
            </p:cNvSpPr>
            <p:nvPr/>
          </p:nvSpPr>
          <p:spPr bwMode="ltGray">
            <a:xfrm>
              <a:off x="243" y="1872"/>
              <a:ext cx="192" cy="67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92" y="13"/>
                </a:cxn>
                <a:cxn ang="0">
                  <a:pos x="76" y="672"/>
                </a:cxn>
                <a:cxn ang="0">
                  <a:pos x="0" y="659"/>
                </a:cxn>
                <a:cxn ang="0">
                  <a:pos x="117" y="0"/>
                </a:cxn>
              </a:cxnLst>
              <a:rect l="0" t="0" r="r" b="b"/>
              <a:pathLst>
                <a:path w="192" h="672">
                  <a:moveTo>
                    <a:pt x="117" y="0"/>
                  </a:moveTo>
                  <a:lnTo>
                    <a:pt x="192" y="13"/>
                  </a:lnTo>
                  <a:lnTo>
                    <a:pt x="76" y="672"/>
                  </a:lnTo>
                  <a:lnTo>
                    <a:pt x="0" y="659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29"/>
            <p:cNvSpPr>
              <a:spLocks/>
            </p:cNvSpPr>
            <p:nvPr/>
          </p:nvSpPr>
          <p:spPr bwMode="ltGray">
            <a:xfrm>
              <a:off x="80" y="1845"/>
              <a:ext cx="247" cy="666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247" y="20"/>
                </a:cxn>
                <a:cxn ang="0">
                  <a:pos x="74" y="666"/>
                </a:cxn>
                <a:cxn ang="0">
                  <a:pos x="0" y="646"/>
                </a:cxn>
                <a:cxn ang="0">
                  <a:pos x="172" y="0"/>
                </a:cxn>
              </a:cxnLst>
              <a:rect l="0" t="0" r="r" b="b"/>
              <a:pathLst>
                <a:path w="247" h="666">
                  <a:moveTo>
                    <a:pt x="172" y="0"/>
                  </a:moveTo>
                  <a:lnTo>
                    <a:pt x="247" y="20"/>
                  </a:lnTo>
                  <a:lnTo>
                    <a:pt x="74" y="666"/>
                  </a:lnTo>
                  <a:lnTo>
                    <a:pt x="0" y="646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30"/>
            <p:cNvSpPr>
              <a:spLocks/>
            </p:cNvSpPr>
            <p:nvPr/>
          </p:nvSpPr>
          <p:spPr bwMode="ltGray">
            <a:xfrm>
              <a:off x="-80" y="1808"/>
              <a:ext cx="301" cy="656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301" y="27"/>
                </a:cxn>
                <a:cxn ang="0">
                  <a:pos x="72" y="656"/>
                </a:cxn>
                <a:cxn ang="0">
                  <a:pos x="0" y="629"/>
                </a:cxn>
                <a:cxn ang="0">
                  <a:pos x="229" y="0"/>
                </a:cxn>
              </a:cxnLst>
              <a:rect l="0" t="0" r="r" b="b"/>
              <a:pathLst>
                <a:path w="301" h="656">
                  <a:moveTo>
                    <a:pt x="229" y="0"/>
                  </a:moveTo>
                  <a:lnTo>
                    <a:pt x="301" y="27"/>
                  </a:lnTo>
                  <a:lnTo>
                    <a:pt x="72" y="656"/>
                  </a:lnTo>
                  <a:lnTo>
                    <a:pt x="0" y="629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31"/>
            <p:cNvSpPr>
              <a:spLocks/>
            </p:cNvSpPr>
            <p:nvPr/>
          </p:nvSpPr>
          <p:spPr bwMode="ltGray">
            <a:xfrm>
              <a:off x="-42" y="1764"/>
              <a:ext cx="160" cy="377"/>
            </a:xfrm>
            <a:custGeom>
              <a:avLst/>
              <a:gdLst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70 w 353"/>
                <a:gd name="connsiteY2" fmla="*/ 639 h 639"/>
                <a:gd name="connsiteX3" fmla="*/ 0 w 353"/>
                <a:gd name="connsiteY3" fmla="*/ 606 h 639"/>
                <a:gd name="connsiteX4" fmla="*/ 193 w 353"/>
                <a:gd name="connsiteY4" fmla="*/ 193 h 639"/>
                <a:gd name="connsiteX5" fmla="*/ 283 w 353"/>
                <a:gd name="connsiteY5" fmla="*/ 0 h 639"/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193 w 353"/>
                <a:gd name="connsiteY2" fmla="*/ 377 h 639"/>
                <a:gd name="connsiteX3" fmla="*/ 70 w 353"/>
                <a:gd name="connsiteY3" fmla="*/ 639 h 639"/>
                <a:gd name="connsiteX4" fmla="*/ 0 w 353"/>
                <a:gd name="connsiteY4" fmla="*/ 606 h 639"/>
                <a:gd name="connsiteX5" fmla="*/ 193 w 353"/>
                <a:gd name="connsiteY5" fmla="*/ 193 h 639"/>
                <a:gd name="connsiteX6" fmla="*/ 283 w 353"/>
                <a:gd name="connsiteY6" fmla="*/ 0 h 639"/>
                <a:gd name="connsiteX0" fmla="*/ 283 w 353"/>
                <a:gd name="connsiteY0" fmla="*/ 0 h 606"/>
                <a:gd name="connsiteX1" fmla="*/ 353 w 353"/>
                <a:gd name="connsiteY1" fmla="*/ 33 h 606"/>
                <a:gd name="connsiteX2" fmla="*/ 193 w 353"/>
                <a:gd name="connsiteY2" fmla="*/ 377 h 606"/>
                <a:gd name="connsiteX3" fmla="*/ 0 w 353"/>
                <a:gd name="connsiteY3" fmla="*/ 606 h 606"/>
                <a:gd name="connsiteX4" fmla="*/ 193 w 353"/>
                <a:gd name="connsiteY4" fmla="*/ 193 h 606"/>
                <a:gd name="connsiteX5" fmla="*/ 283 w 353"/>
                <a:gd name="connsiteY5" fmla="*/ 0 h 606"/>
                <a:gd name="connsiteX0" fmla="*/ 90 w 160"/>
                <a:gd name="connsiteY0" fmla="*/ 0 h 377"/>
                <a:gd name="connsiteX1" fmla="*/ 160 w 160"/>
                <a:gd name="connsiteY1" fmla="*/ 33 h 377"/>
                <a:gd name="connsiteX2" fmla="*/ 0 w 160"/>
                <a:gd name="connsiteY2" fmla="*/ 377 h 377"/>
                <a:gd name="connsiteX3" fmla="*/ 0 w 160"/>
                <a:gd name="connsiteY3" fmla="*/ 193 h 377"/>
                <a:gd name="connsiteX4" fmla="*/ 90 w 160"/>
                <a:gd name="connsiteY4" fmla="*/ 0 h 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" h="377">
                  <a:moveTo>
                    <a:pt x="90" y="0"/>
                  </a:moveTo>
                  <a:lnTo>
                    <a:pt x="160" y="33"/>
                  </a:lnTo>
                  <a:cubicBezTo>
                    <a:pt x="107" y="148"/>
                    <a:pt x="53" y="262"/>
                    <a:pt x="0" y="377"/>
                  </a:cubicBezTo>
                  <a:lnTo>
                    <a:pt x="0" y="193"/>
                  </a:lnTo>
                  <a:cubicBezTo>
                    <a:pt x="30" y="129"/>
                    <a:pt x="60" y="64"/>
                    <a:pt x="9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32"/>
            <p:cNvSpPr>
              <a:spLocks/>
            </p:cNvSpPr>
            <p:nvPr/>
          </p:nvSpPr>
          <p:spPr bwMode="ltGray">
            <a:xfrm>
              <a:off x="-42" y="1714"/>
              <a:ext cx="60" cy="136"/>
            </a:xfrm>
            <a:custGeom>
              <a:avLst/>
              <a:gdLst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66 w 400"/>
                <a:gd name="connsiteY2" fmla="*/ 714 h 714"/>
                <a:gd name="connsiteX3" fmla="*/ 0 w 400"/>
                <a:gd name="connsiteY3" fmla="*/ 676 h 714"/>
                <a:gd name="connsiteX4" fmla="*/ 334 w 400"/>
                <a:gd name="connsiteY4" fmla="*/ 96 h 714"/>
                <a:gd name="connsiteX5" fmla="*/ 341 w 400"/>
                <a:gd name="connsiteY5" fmla="*/ 100 h 714"/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7" fmla="*/ 334 w 400"/>
                <a:gd name="connsiteY7" fmla="*/ 96 h 714"/>
                <a:gd name="connsiteX0" fmla="*/ 341 w 400"/>
                <a:gd name="connsiteY0" fmla="*/ 100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275 w 334"/>
                <a:gd name="connsiteY0" fmla="*/ 0 h 614"/>
                <a:gd name="connsiteX1" fmla="*/ 334 w 334"/>
                <a:gd name="connsiteY1" fmla="*/ 35 h 614"/>
                <a:gd name="connsiteX2" fmla="*/ 274 w 334"/>
                <a:gd name="connsiteY2" fmla="*/ 136 h 614"/>
                <a:gd name="connsiteX3" fmla="*/ 0 w 334"/>
                <a:gd name="connsiteY3" fmla="*/ 614 h 614"/>
                <a:gd name="connsiteX4" fmla="*/ 275 w 334"/>
                <a:gd name="connsiteY4" fmla="*/ 0 h 614"/>
                <a:gd name="connsiteX0" fmla="*/ 1 w 60"/>
                <a:gd name="connsiteY0" fmla="*/ 0 h 136"/>
                <a:gd name="connsiteX1" fmla="*/ 60 w 60"/>
                <a:gd name="connsiteY1" fmla="*/ 35 h 136"/>
                <a:gd name="connsiteX2" fmla="*/ 0 w 60"/>
                <a:gd name="connsiteY2" fmla="*/ 136 h 136"/>
                <a:gd name="connsiteX3" fmla="*/ 1 w 60"/>
                <a:gd name="connsiteY3" fmla="*/ 0 h 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136">
                  <a:moveTo>
                    <a:pt x="1" y="0"/>
                  </a:moveTo>
                  <a:lnTo>
                    <a:pt x="60" y="35"/>
                  </a:lnTo>
                  <a:cubicBezTo>
                    <a:pt x="40" y="69"/>
                    <a:pt x="20" y="102"/>
                    <a:pt x="0" y="136"/>
                  </a:cubicBezTo>
                  <a:cubicBezTo>
                    <a:pt x="0" y="91"/>
                    <a:pt x="1" y="45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16152" y="0"/>
            <a:ext cx="7470648" cy="987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188720"/>
            <a:ext cx="8229600" cy="490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056" y="6364224"/>
            <a:ext cx="2185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BE4573E-F6AE-47E8-A5D7-4BCB2A2DFF86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0048" y="6364224"/>
            <a:ext cx="5312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4152" y="6364224"/>
            <a:ext cx="612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sz="4000" b="1" kern="1200" cap="none" spc="0">
          <a:ln w="18415" cmpd="sng">
            <a:noFill/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80000"/>
        <a:buFont typeface="Wingdings 2" pitchFamily="18" charset="2"/>
        <a:buChar char="¤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>
            <a:lumMod val="60000"/>
            <a:lumOff val="40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60000"/>
            <a:lumOff val="40000"/>
          </a:schemeClr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1896450"/>
            <a:ext cx="7786774" cy="196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Организация образовательного процесса с учетом психофизических особенностей девочек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7422" y="4643446"/>
            <a:ext cx="6143668" cy="1636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200" dirty="0" smtClean="0">
                <a:solidFill>
                  <a:srgbClr val="000066"/>
                </a:solidFill>
                <a:latin typeface="+mj-lt"/>
              </a:rPr>
              <a:t>Тараканова Наталья Владимировна,</a:t>
            </a:r>
          </a:p>
          <a:p>
            <a:pPr algn="ctr">
              <a:lnSpc>
                <a:spcPct val="114000"/>
              </a:lnSpc>
            </a:pPr>
            <a:r>
              <a:rPr lang="ru-RU" sz="2200" dirty="0" smtClean="0">
                <a:solidFill>
                  <a:srgbClr val="000066"/>
                </a:solidFill>
                <a:latin typeface="+mj-lt"/>
              </a:rPr>
              <a:t>учитель начальных классов</a:t>
            </a:r>
          </a:p>
          <a:p>
            <a:pPr algn="ctr">
              <a:lnSpc>
                <a:spcPct val="114000"/>
              </a:lnSpc>
            </a:pPr>
            <a:r>
              <a:rPr lang="ru-RU" sz="2200" dirty="0" smtClean="0">
                <a:solidFill>
                  <a:srgbClr val="000066"/>
                </a:solidFill>
                <a:latin typeface="+mj-lt"/>
              </a:rPr>
              <a:t>МБОУ «Средняя школа № 7»</a:t>
            </a:r>
          </a:p>
          <a:p>
            <a:pPr algn="ctr">
              <a:lnSpc>
                <a:spcPct val="114000"/>
              </a:lnSpc>
            </a:pPr>
            <a:r>
              <a:rPr lang="ru-RU" sz="2200" dirty="0" smtClean="0">
                <a:solidFill>
                  <a:srgbClr val="000066"/>
                </a:solidFill>
                <a:latin typeface="+mj-lt"/>
              </a:rPr>
              <a:t>г. Петропавловск-Камчатский</a:t>
            </a:r>
            <a:endParaRPr lang="ru-RU" sz="2200" dirty="0">
              <a:solidFill>
                <a:srgbClr val="000066"/>
              </a:solidFill>
              <a:latin typeface="+mj-lt"/>
            </a:endParaRPr>
          </a:p>
        </p:txBody>
      </p:sp>
      <p:pic>
        <p:nvPicPr>
          <p:cNvPr id="1026" name="Picture 2" descr="D:\MyWorks\ШКОЛА\Учитель года\фото_НВ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429000"/>
            <a:ext cx="2071702" cy="309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0" name="Picture 2" descr="https://teacher-of-russia.ru/pic/site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95259"/>
            <a:ext cx="4762500" cy="990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429256" y="496653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66"/>
                </a:solidFill>
                <a:latin typeface="+mj-lt"/>
              </a:rPr>
              <a:t>Всероссийский конкурс «Учитель года России – 2014»</a:t>
            </a:r>
            <a:endParaRPr lang="ru-RU" dirty="0">
              <a:solidFill>
                <a:srgbClr val="0000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922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256"/>
            <a:ext cx="5857916" cy="2286016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ü"/>
            </a:pPr>
            <a:r>
              <a:rPr lang="ru-RU" sz="2000" dirty="0" smtClean="0">
                <a:latin typeface="+mj-lt"/>
              </a:rPr>
              <a:t>Развитие творческого мышления;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sz="2000" dirty="0" smtClean="0">
                <a:latin typeface="+mj-lt"/>
              </a:rPr>
              <a:t>Стимулирование воображения,   пространственных способностей;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sz="2000" dirty="0" smtClean="0">
                <a:latin typeface="+mj-lt"/>
              </a:rPr>
              <a:t>Формирование регулятивных и познавательных УУД (в частности освоение способов решения проблем творческого и поискового характера).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28728" y="191136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Проектная деятельность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 descr="2013-04-17 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1" y="785794"/>
            <a:ext cx="4286280" cy="3214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85794"/>
            <a:ext cx="4286280" cy="3214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D:\MyWorks\ШКОЛА\Сертификаты\Класс\сканирование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4194482"/>
            <a:ext cx="1704879" cy="2377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3012" y="3101101"/>
            <a:ext cx="3363830" cy="2328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D:\фото\Школа\2 класс\DSCN02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6190" y="3112349"/>
            <a:ext cx="3445876" cy="2316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D:\фото\Школа\2 класс\DSCN02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3962" y="754896"/>
            <a:ext cx="3281787" cy="2316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428728" y="142852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Парная и групповая работа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5514819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Целесообразность и необходимость парной и групповой работы обусловлена склонностью девочек к опеке, поучению, поддержке в отличие от мальчиков,</a:t>
            </a:r>
          </a:p>
          <a:p>
            <a:pPr algn="ctr"/>
            <a:r>
              <a:rPr lang="ru-RU" dirty="0" smtClean="0">
                <a:latin typeface="+mj-lt"/>
              </a:rPr>
              <a:t>для которых важны элементы соперничества и смена лидера в группах</a:t>
            </a:r>
          </a:p>
          <a:p>
            <a:pPr algn="ctr"/>
            <a:r>
              <a:rPr lang="ru-RU" dirty="0" smtClean="0">
                <a:latin typeface="+mj-lt"/>
              </a:rPr>
              <a:t>(согласно исследованиям Козловской Г.В., Сиротюк А.Л.)</a:t>
            </a:r>
            <a:endParaRPr lang="ru-RU" dirty="0">
              <a:latin typeface="+mj-lt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736262"/>
            <a:ext cx="3714776" cy="2335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42852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Разработка рабочих программ по предметам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основе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гендерного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подхода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black">
          <a:xfrm>
            <a:off x="357158" y="1142984"/>
            <a:ext cx="8429684" cy="2500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80000"/>
              <a:buFont typeface="Wingdings" pitchFamily="2" charset="2"/>
              <a:buChar char="ü"/>
              <a:tabLst/>
              <a:defRPr/>
            </a:pPr>
            <a:r>
              <a:rPr lang="ru-RU" sz="2000" dirty="0" smtClean="0">
                <a:latin typeface="+mj-lt"/>
              </a:rPr>
              <a:t>Русский язык (заменены некоторые тексты диктантов, темы изложений, сочинений);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80000"/>
              <a:buFont typeface="Wingdings" pitchFamily="2" charset="2"/>
              <a:buChar char="ü"/>
              <a:tabLst/>
              <a:defRPr/>
            </a:pPr>
            <a:r>
              <a:rPr lang="ru-RU" sz="2000" dirty="0" smtClean="0">
                <a:latin typeface="+mj-lt"/>
              </a:rPr>
              <a:t>Технология (увеличено количество часов на вышивание и вязание)</a:t>
            </a:r>
            <a:r>
              <a:rPr kumimoji="0" lang="ru-RU" sz="2000" b="0" i="0" u="none" strike="noStrike" kern="1200" cap="none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1200" cap="none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Изобразительное искусство (заменены темы рисования современных автомобилей и другой техники на уроки по созданию одежды для бумажных кукол, орнамента для украшений, композиций из бумажных цветов, поделок в технике «оригами») и т.д.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664"/>
          <a:stretch>
            <a:fillRect/>
          </a:stretch>
        </p:blipFill>
        <p:spPr bwMode="auto">
          <a:xfrm>
            <a:off x="4500562" y="3214686"/>
            <a:ext cx="4226865" cy="338913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pSp>
        <p:nvGrpSpPr>
          <p:cNvPr id="6" name="Группа 5"/>
          <p:cNvGrpSpPr/>
          <p:nvPr/>
        </p:nvGrpSpPr>
        <p:grpSpPr>
          <a:xfrm>
            <a:off x="768933" y="3779988"/>
            <a:ext cx="3231563" cy="2363656"/>
            <a:chOff x="785786" y="779592"/>
            <a:chExt cx="3231563" cy="2363656"/>
          </a:xfrm>
        </p:grpSpPr>
        <p:pic>
          <p:nvPicPr>
            <p:cNvPr id="7" name="Picture 7" descr="C:\Documents and Settings\Admin\Рабочий стол\1b14fc4c500419394982f100e2130aa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281192">
              <a:off x="785786" y="928670"/>
              <a:ext cx="1698033" cy="2214578"/>
            </a:xfrm>
            <a:prstGeom prst="rect">
              <a:avLst/>
            </a:prstGeom>
            <a:noFill/>
          </p:spPr>
        </p:pic>
        <p:pic>
          <p:nvPicPr>
            <p:cNvPr id="9" name="Picture 3" descr="C:\Documents and Settings\Admin\Рабочий стол\images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20780998">
              <a:off x="1080899" y="821240"/>
              <a:ext cx="1632869" cy="2214578"/>
            </a:xfrm>
            <a:prstGeom prst="rect">
              <a:avLst/>
            </a:prstGeom>
            <a:noFill/>
          </p:spPr>
        </p:pic>
        <p:pic>
          <p:nvPicPr>
            <p:cNvPr id="10" name="Picture 8" descr="C:\Documents and Settings\Admin\Рабочий стол\69652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21403289">
              <a:off x="1357290" y="785794"/>
              <a:ext cx="1530956" cy="2209776"/>
            </a:xfrm>
            <a:prstGeom prst="rect">
              <a:avLst/>
            </a:prstGeom>
            <a:noFill/>
          </p:spPr>
        </p:pic>
        <p:pic>
          <p:nvPicPr>
            <p:cNvPr id="11" name="Picture 4" descr="C:\Documents and Settings\Admin\Рабочий стол\big (1)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339436">
              <a:off x="1748707" y="779592"/>
              <a:ext cx="1432962" cy="2214578"/>
            </a:xfrm>
            <a:prstGeom prst="rect">
              <a:avLst/>
            </a:prstGeom>
            <a:noFill/>
          </p:spPr>
        </p:pic>
        <p:pic>
          <p:nvPicPr>
            <p:cNvPr id="12" name="Picture 2" descr="C:\Documents and Settings\Admin\Рабочий стол\69623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789756">
              <a:off x="2089720" y="785286"/>
              <a:ext cx="1505913" cy="2214578"/>
            </a:xfrm>
            <a:prstGeom prst="rect">
              <a:avLst/>
            </a:prstGeom>
            <a:noFill/>
          </p:spPr>
        </p:pic>
        <p:pic>
          <p:nvPicPr>
            <p:cNvPr id="13" name="Picture 5" descr="C:\Documents and Settings\Admin\Рабочий стол\big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414617">
              <a:off x="2584387" y="922006"/>
              <a:ext cx="1432962" cy="221457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91136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Воспитательная работа в классе девочек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10" descr="D:\фото\Школа\3 класс\самый умный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2857497"/>
            <a:ext cx="2571768" cy="19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IMG_292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14646" y="2838013"/>
            <a:ext cx="2557156" cy="1948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IMG_295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980667" y="2857496"/>
            <a:ext cx="2591861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" descr="IMAG024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6460" y="4714884"/>
            <a:ext cx="3258812" cy="1948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IMG_19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1399" y="4714884"/>
            <a:ext cx="2921973" cy="1948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85720" y="754733"/>
            <a:ext cx="85011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+mj-lt"/>
              </a:rPr>
              <a:t>  Мероприятия «А ну-ка, девочки!», «Посвящение в </a:t>
            </a:r>
            <a:r>
              <a:rPr lang="ru-RU" dirty="0" err="1" smtClean="0">
                <a:latin typeface="+mj-lt"/>
              </a:rPr>
              <a:t>Дюймовочки</a:t>
            </a:r>
            <a:r>
              <a:rPr lang="ru-RU" dirty="0" smtClean="0">
                <a:latin typeface="+mj-lt"/>
              </a:rPr>
              <a:t>», «Я – девочка», «Из чего же сделаны мальчишки», беседы о внешнем виде, аккуратности, гигиене, правилах хорошего тона (</a:t>
            </a:r>
            <a:r>
              <a:rPr lang="ru-RU" dirty="0" err="1" smtClean="0">
                <a:latin typeface="+mj-lt"/>
              </a:rPr>
              <a:t>гендерный</a:t>
            </a:r>
            <a:r>
              <a:rPr lang="ru-RU" dirty="0" smtClean="0">
                <a:latin typeface="+mj-lt"/>
              </a:rPr>
              <a:t> подход, акцент на женственность);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+mj-lt"/>
              </a:rPr>
              <a:t> Традиционные «Уроки семьи и семейных ценностей» (формирование позитивного образа семьи</a:t>
            </a:r>
            <a:r>
              <a:rPr lang="ru-RU" i="1" dirty="0" smtClean="0">
                <a:latin typeface="+mj-lt"/>
              </a:rPr>
              <a:t>);</a:t>
            </a:r>
          </a:p>
          <a:p>
            <a:pPr algn="just">
              <a:buFont typeface="Wingdings" pitchFamily="2" charset="2"/>
              <a:buChar char="ü"/>
            </a:pPr>
            <a:r>
              <a:rPr lang="ru-RU" i="1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Классный час «Мое хобби» (творческие работы учащихся – вышивки, вязаные салфетки, поделки в технике «</a:t>
            </a:r>
            <a:r>
              <a:rPr lang="ru-RU" dirty="0" err="1" smtClean="0">
                <a:latin typeface="+mj-lt"/>
              </a:rPr>
              <a:t>квиллинг</a:t>
            </a:r>
            <a:r>
              <a:rPr lang="ru-RU" dirty="0" smtClean="0">
                <a:latin typeface="+mj-lt"/>
              </a:rPr>
              <a:t>») и т.д.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:\фото\Школа\Веселые старты 17.09.12\DSCN06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69" y="1000108"/>
            <a:ext cx="2714644" cy="2035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I:\на конкурс\Картинки\1354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757" y="1000107"/>
            <a:ext cx="2995469" cy="1989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I:\на конкурс\Картинки\310309_shkola10_06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1000107"/>
            <a:ext cx="3406949" cy="2014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42910" y="0"/>
            <a:ext cx="7929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Совместная воспитательная работа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классом мальчиков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3" descr="DSC0154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14348" y="2928934"/>
            <a:ext cx="3144715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4764" y="2928934"/>
            <a:ext cx="4444888" cy="236322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" name="Прямоугольник 8"/>
          <p:cNvSpPr/>
          <p:nvPr/>
        </p:nvSpPr>
        <p:spPr>
          <a:xfrm>
            <a:off x="285720" y="5237820"/>
            <a:ext cx="8501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+mj-lt"/>
              </a:rPr>
              <a:t>     Общие мероприятия с классом мальчиков (экскурсии, уроки здоровья, чаепития, прогулки, спортивные эстафеты, праздники-поздравления с 23 февраля и 8 марта…)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+mj-lt"/>
              </a:rPr>
              <a:t>     Направленность на получение навыков общения, взаимоуважения и совместного творчества учащихся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на конкурс\Картинки\shkolnik-foto-6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786190"/>
            <a:ext cx="228601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42910" y="642918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Участие родителей в воспитательном процессе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571612"/>
            <a:ext cx="8215370" cy="1600438"/>
          </a:xfrm>
          <a:prstGeom prst="round2Diag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200" dirty="0" smtClean="0">
                <a:latin typeface="+mj-lt"/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Совещания по вопросам раздельного обучения;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Собрания;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Семинары;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Тренинги детско-родительских отношений.</a:t>
            </a:r>
          </a:p>
        </p:txBody>
      </p:sp>
      <p:pic>
        <p:nvPicPr>
          <p:cNvPr id="1026" name="Picture 2" descr="I:\на конкурс\Картинки\2881826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92" y="3786190"/>
            <a:ext cx="171451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I:\на конкурс\Картинки\artleo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3786190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3975" y="1928802"/>
            <a:ext cx="1755410" cy="112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86986" y="428604"/>
          <a:ext cx="878687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C:\Documents and Settings\Admin\Рабочий стол\IMG_6467 обр 111.jpg"/>
          <p:cNvPicPr>
            <a:picLocks noChangeAspect="1" noChangeArrowheads="1"/>
          </p:cNvPicPr>
          <p:nvPr/>
        </p:nvPicPr>
        <p:blipFill>
          <a:blip r:embed="rId6" cstate="print">
            <a:lum contrast="-15000"/>
          </a:blip>
          <a:srcRect/>
          <a:stretch>
            <a:fillRect/>
          </a:stretch>
        </p:blipFill>
        <p:spPr bwMode="auto">
          <a:xfrm>
            <a:off x="428596" y="285727"/>
            <a:ext cx="1714512" cy="2335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Admin\Рабочий стол\Край\фото 4 А\IMAG1555.jpg"/>
          <p:cNvPicPr>
            <a:picLocks noChangeAspect="1" noChangeArrowheads="1"/>
          </p:cNvPicPr>
          <p:nvPr/>
        </p:nvPicPr>
        <p:blipFill>
          <a:blip r:embed="rId7" cstate="print"/>
          <a:srcRect b="19897"/>
          <a:stretch>
            <a:fillRect/>
          </a:stretch>
        </p:blipFill>
        <p:spPr bwMode="auto">
          <a:xfrm>
            <a:off x="7026803" y="285728"/>
            <a:ext cx="1760039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на конкурс\Картинки\shkolnik-foto-3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7422" cy="6874349"/>
          </a:xfrm>
          <a:prstGeom prst="rect">
            <a:avLst/>
          </a:prstGeom>
          <a:noFill/>
        </p:spPr>
      </p:pic>
      <p:pic>
        <p:nvPicPr>
          <p:cNvPr id="6" name="Picture 2" descr="I:\на конкурс\Картинки\shkolnik-foto-3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9775" y="0"/>
            <a:ext cx="2234225" cy="6858000"/>
          </a:xfrm>
          <a:prstGeom prst="rect">
            <a:avLst/>
          </a:prstGeom>
          <a:noFill/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2285984" y="714356"/>
            <a:ext cx="4643470" cy="571504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latin typeface="+mj-lt"/>
              </a:rPr>
              <a:t>Практика моей работы показывает обоснованность и эффективность учета гендерных особенностей учащихся при организации образовательного процесса.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latin typeface="+mj-lt"/>
              </a:rPr>
              <a:t>На мой взгляд, обучение и воспитание мальчиков и девочек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latin typeface="+mj-lt"/>
              </a:rPr>
              <a:t>с учетом их природных физиологических потребностей и гендерных различий возможно и эффективно, поскольку равноправие в образовании предполагает не отрицание и стирание этих различий,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latin typeface="+mj-lt"/>
              </a:rPr>
              <a:t>а возможность для более полной реализации личности.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фото\1.jpg"/>
          <p:cNvPicPr>
            <a:picLocks noChangeAspect="1" noChangeArrowheads="1"/>
          </p:cNvPicPr>
          <p:nvPr/>
        </p:nvPicPr>
        <p:blipFill>
          <a:blip r:embed="rId2"/>
          <a:srcRect l="4602" r="5977"/>
          <a:stretch>
            <a:fillRect/>
          </a:stretch>
        </p:blipFill>
        <p:spPr bwMode="auto">
          <a:xfrm>
            <a:off x="-32" y="0"/>
            <a:ext cx="9195958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1896450"/>
            <a:ext cx="7786774" cy="196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Организация образовательного процесса с учетом психофизических особенностей девочек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7422" y="4643446"/>
            <a:ext cx="6143668" cy="1636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200" dirty="0" smtClean="0">
                <a:solidFill>
                  <a:srgbClr val="000066"/>
                </a:solidFill>
                <a:latin typeface="+mj-lt"/>
              </a:rPr>
              <a:t>Тараканова Наталья Владимировна,</a:t>
            </a:r>
          </a:p>
          <a:p>
            <a:pPr algn="ctr">
              <a:lnSpc>
                <a:spcPct val="114000"/>
              </a:lnSpc>
            </a:pPr>
            <a:r>
              <a:rPr lang="ru-RU" sz="2200" dirty="0" smtClean="0">
                <a:solidFill>
                  <a:srgbClr val="000066"/>
                </a:solidFill>
                <a:latin typeface="+mj-lt"/>
              </a:rPr>
              <a:t>учитель начальных классов</a:t>
            </a:r>
          </a:p>
          <a:p>
            <a:pPr algn="ctr">
              <a:lnSpc>
                <a:spcPct val="114000"/>
              </a:lnSpc>
            </a:pPr>
            <a:r>
              <a:rPr lang="ru-RU" sz="2200" dirty="0" smtClean="0">
                <a:solidFill>
                  <a:srgbClr val="000066"/>
                </a:solidFill>
                <a:latin typeface="+mj-lt"/>
              </a:rPr>
              <a:t>МБОУ «Средняя школа № 7»</a:t>
            </a:r>
          </a:p>
          <a:p>
            <a:pPr algn="ctr">
              <a:lnSpc>
                <a:spcPct val="114000"/>
              </a:lnSpc>
            </a:pPr>
            <a:r>
              <a:rPr lang="ru-RU" sz="2200" dirty="0" smtClean="0">
                <a:solidFill>
                  <a:srgbClr val="000066"/>
                </a:solidFill>
                <a:latin typeface="+mj-lt"/>
              </a:rPr>
              <a:t>г. Петропавловск-Камчатский</a:t>
            </a:r>
            <a:endParaRPr lang="ru-RU" sz="2200" dirty="0">
              <a:solidFill>
                <a:srgbClr val="000066"/>
              </a:solidFill>
              <a:latin typeface="+mj-lt"/>
            </a:endParaRPr>
          </a:p>
        </p:txBody>
      </p:sp>
      <p:pic>
        <p:nvPicPr>
          <p:cNvPr id="1026" name="Picture 2" descr="D:\MyWorks\ШКОЛА\Учитель года\фото_НВ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429000"/>
            <a:ext cx="2071702" cy="309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0" name="Picture 2" descr="https://teacher-of-russia.ru/pic/site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95259"/>
            <a:ext cx="4762500" cy="990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429256" y="496653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66"/>
                </a:solidFill>
                <a:latin typeface="+mj-lt"/>
              </a:rPr>
              <a:t>Всероссийский конкурс «Учитель года России – 2014»</a:t>
            </a:r>
            <a:endParaRPr lang="ru-RU" dirty="0">
              <a:solidFill>
                <a:srgbClr val="0000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922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на конкурс\Картинки\shkolnik-foto-0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068" y="4621561"/>
            <a:ext cx="2596420" cy="1736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Схема 9"/>
          <p:cNvGraphicFramePr/>
          <p:nvPr/>
        </p:nvGraphicFramePr>
        <p:xfrm>
          <a:off x="1142976" y="142852"/>
          <a:ext cx="7858180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450" y="285728"/>
            <a:ext cx="8152516" cy="5286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21"/>
          <p:cNvSpPr txBox="1">
            <a:spLocks/>
          </p:cNvSpPr>
          <p:nvPr/>
        </p:nvSpPr>
        <p:spPr>
          <a:xfrm>
            <a:off x="285720" y="428604"/>
            <a:ext cx="864399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Муниципальное бюджетное образовательное учреждение </a:t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«Средняя общеобразовательная школа №7» </a:t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Петропавловск - Камчатского городского округа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одзаголовок 22"/>
          <p:cNvSpPr txBox="1">
            <a:spLocks/>
          </p:cNvSpPr>
          <p:nvPr/>
        </p:nvSpPr>
        <p:spPr>
          <a:xfrm>
            <a:off x="1142976" y="5572140"/>
            <a:ext cx="7000924" cy="9286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Школа – центр содействия охране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и укреплению здоровья обучающихся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 rot="10800000">
            <a:off x="2527110" y="4402573"/>
            <a:ext cx="3830840" cy="740938"/>
            <a:chOff x="357158" y="5715016"/>
            <a:chExt cx="3830840" cy="740938"/>
          </a:xfrm>
        </p:grpSpPr>
        <p:sp>
          <p:nvSpPr>
            <p:cNvPr id="19" name="Прямая соединительная линия 3"/>
            <p:cNvSpPr/>
            <p:nvPr/>
          </p:nvSpPr>
          <p:spPr>
            <a:xfrm>
              <a:off x="2272578" y="5715016"/>
              <a:ext cx="1915420" cy="74093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04928"/>
                  </a:lnTo>
                  <a:lnTo>
                    <a:pt x="1915420" y="504928"/>
                  </a:lnTo>
                  <a:lnTo>
                    <a:pt x="1915420" y="740938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рямая соединительная линия 4"/>
            <p:cNvSpPr/>
            <p:nvPr/>
          </p:nvSpPr>
          <p:spPr>
            <a:xfrm>
              <a:off x="357158" y="5715016"/>
              <a:ext cx="1915420" cy="74093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915420" y="0"/>
                  </a:moveTo>
                  <a:lnTo>
                    <a:pt x="1915420" y="504928"/>
                  </a:lnTo>
                  <a:lnTo>
                    <a:pt x="0" y="504928"/>
                  </a:lnTo>
                  <a:lnTo>
                    <a:pt x="0" y="740938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graphicFrame>
        <p:nvGraphicFramePr>
          <p:cNvPr id="5" name="Схема 4"/>
          <p:cNvGraphicFramePr/>
          <p:nvPr/>
        </p:nvGraphicFramePr>
        <p:xfrm>
          <a:off x="0" y="357166"/>
          <a:ext cx="9144000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Documents and Settings\Admin\Рабочий стол\303356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648894"/>
            <a:ext cx="2373298" cy="1779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285720" y="4857760"/>
            <a:ext cx="8302437" cy="1135487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" name="Группа 13"/>
          <p:cNvGrpSpPr/>
          <p:nvPr/>
        </p:nvGrpSpPr>
        <p:grpSpPr>
          <a:xfrm>
            <a:off x="484405" y="5046512"/>
            <a:ext cx="8302437" cy="1135487"/>
            <a:chOff x="1484531" y="4903654"/>
            <a:chExt cx="5665029" cy="113548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484531" y="4903654"/>
              <a:ext cx="5665029" cy="1135487"/>
            </a:xfrm>
            <a:prstGeom prst="roundRect">
              <a:avLst>
                <a:gd name="adj" fmla="val 10000"/>
              </a:avLst>
            </a:prstGeom>
            <a:solidFill>
              <a:srgbClr val="CCCCFF">
                <a:alpha val="90000"/>
              </a:srgbClr>
            </a:solidFill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5"/>
            <p:cNvSpPr/>
            <p:nvPr/>
          </p:nvSpPr>
          <p:spPr>
            <a:xfrm>
              <a:off x="1517788" y="4936911"/>
              <a:ext cx="5598515" cy="1068973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Необходимость подбора содержания, форм и методов обучения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в соответствии с половозрастными особенностями</a:t>
              </a:r>
              <a:endParaRPr lang="ru-RU" sz="2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pic>
        <p:nvPicPr>
          <p:cNvPr id="17" name="Picture 3" descr="I:\на конкурс\Картинки\rebyonok-11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058" y="428604"/>
            <a:ext cx="1785950" cy="2752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 descr="I:\на конкурс\Картинки\shkolnik-foto-55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426178"/>
            <a:ext cx="1788926" cy="2761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9097398"/>
              </p:ext>
            </p:extLst>
          </p:nvPr>
        </p:nvGraphicFramePr>
        <p:xfrm>
          <a:off x="285720" y="214290"/>
          <a:ext cx="8643999" cy="642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  <a:gridCol w="3571900"/>
                <a:gridCol w="3286149"/>
              </a:tblGrid>
              <a:tr h="458658">
                <a:tc>
                  <a:txBody>
                    <a:bodyPr/>
                    <a:lstStyle/>
                    <a:p>
                      <a:endParaRPr lang="ru-RU" dirty="0">
                        <a:latin typeface="+mj-lt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Девочки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Мальчики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42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Взаимодействие с одноклассниками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Сотрудничество</a:t>
                      </a:r>
                      <a:endParaRPr lang="ru-RU" dirty="0"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Соперничество</a:t>
                      </a:r>
                      <a:endParaRPr lang="ru-RU" dirty="0"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66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Поведение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на уроке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Быстро настраиваются на работу, но устают к концу урока</a:t>
                      </a:r>
                      <a:endParaRPr lang="ru-RU" dirty="0"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Требуют времени, чтобы</a:t>
                      </a:r>
                      <a:r>
                        <a:rPr lang="ru-RU" baseline="0" dirty="0" smtClean="0">
                          <a:latin typeface="+mj-lt"/>
                        </a:rPr>
                        <a:t> включиться в работу</a:t>
                      </a:r>
                      <a:endParaRPr lang="ru-RU" dirty="0"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05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Эмоционально значимые</a:t>
                      </a:r>
                      <a:r>
                        <a:rPr lang="ru-RU" sz="1600" baseline="0" dirty="0" smtClean="0">
                          <a:latin typeface="+mj-lt"/>
                        </a:rPr>
                        <a:t> образы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Символы материнства, женственности, красоты, уюта</a:t>
                      </a:r>
                      <a:endParaRPr lang="ru-RU" dirty="0"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Символы</a:t>
                      </a:r>
                      <a:r>
                        <a:rPr lang="ru-RU" baseline="0" dirty="0" smtClean="0">
                          <a:latin typeface="+mj-lt"/>
                        </a:rPr>
                        <a:t> </a:t>
                      </a:r>
                      <a:r>
                        <a:rPr lang="ru-RU" dirty="0" smtClean="0">
                          <a:latin typeface="+mj-lt"/>
                        </a:rPr>
                        <a:t>путешествий,</a:t>
                      </a:r>
                    </a:p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силы, стойкости, борьбы,</a:t>
                      </a:r>
                    </a:p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победы</a:t>
                      </a:r>
                      <a:endParaRPr lang="ru-RU" dirty="0"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907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Особенности работы мозга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Межполушарная асимметрия выражена</a:t>
                      </a:r>
                      <a:r>
                        <a:rPr lang="ru-RU" baseline="0" dirty="0" smtClean="0">
                          <a:latin typeface="+mj-lt"/>
                        </a:rPr>
                        <a:t> меньше. Интеллект вербальный. Речь на ранних этапах лучше, чем у мальчиков</a:t>
                      </a:r>
                      <a:endParaRPr lang="ru-RU" dirty="0"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Асимметрия полушарий</a:t>
                      </a:r>
                      <a:r>
                        <a:rPr lang="ru-RU" baseline="0" dirty="0" smtClean="0">
                          <a:latin typeface="+mj-lt"/>
                        </a:rPr>
                        <a:t> ярко выражена. На ранних этапах опережают девочек в зрительно-пространственных и математических способностях</a:t>
                      </a:r>
                      <a:endParaRPr lang="ru-RU" dirty="0"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5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Приспособлен-</a:t>
                      </a:r>
                    </a:p>
                    <a:p>
                      <a:pPr algn="ctr"/>
                      <a:r>
                        <a:rPr lang="ru-RU" sz="1600" dirty="0" err="1" smtClean="0">
                          <a:latin typeface="+mj-lt"/>
                        </a:rPr>
                        <a:t>ность</a:t>
                      </a:r>
                      <a:r>
                        <a:rPr lang="ru-RU" sz="1600" dirty="0" smtClean="0">
                          <a:latin typeface="+mj-lt"/>
                        </a:rPr>
                        <a:t> к школе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Доминируют физически и умственно до 5-6 класса,</a:t>
                      </a:r>
                    </a:p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к 7-8 классу обособляются</a:t>
                      </a:r>
                    </a:p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от мальчиков, чувствуя</a:t>
                      </a:r>
                    </a:p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свое превосходство</a:t>
                      </a:r>
                      <a:endParaRPr lang="ru-RU" dirty="0"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С первых классов отстают от девочек в учебе и дисциплине, к 5-6 классу нередко превращаются</a:t>
                      </a:r>
                    </a:p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в «хронических</a:t>
                      </a:r>
                      <a:r>
                        <a:rPr lang="ru-RU" baseline="0" dirty="0" smtClean="0">
                          <a:latin typeface="+mj-lt"/>
                        </a:rPr>
                        <a:t> нарушителей»</a:t>
                      </a:r>
                      <a:endParaRPr lang="ru-RU" dirty="0"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0634612"/>
              </p:ext>
            </p:extLst>
          </p:nvPr>
        </p:nvGraphicFramePr>
        <p:xfrm>
          <a:off x="251520" y="188640"/>
          <a:ext cx="8712968" cy="6473228"/>
        </p:xfrm>
        <a:graphic>
          <a:graphicData uri="http://schemas.openxmlformats.org/drawingml/2006/table">
            <a:tbl>
              <a:tblPr/>
              <a:tblGrid>
                <a:gridCol w="8712968"/>
              </a:tblGrid>
              <a:tr h="64732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mpd="sng">
                      <a:solidFill>
                        <a:schemeClr val="tx1"/>
                      </a:solidFill>
                      <a:prstDash val="solid"/>
                    </a:lnL>
                    <a:lnR w="19050" cmpd="sng">
                      <a:solidFill>
                        <a:schemeClr val="tx1"/>
                      </a:solidFill>
                      <a:prstDash val="solid"/>
                    </a:lnR>
                    <a:lnT w="19050" cmpd="sng">
                      <a:solidFill>
                        <a:schemeClr val="tx1"/>
                      </a:solidFill>
                      <a:prstDash val="solid"/>
                    </a:lnT>
                    <a:lnB w="190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Picture 3" descr="I:\на конкурс\Картинки\rebyonok-2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4414" y="4286256"/>
            <a:ext cx="928694" cy="1375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I:\на конкурс\Картинки\rebyonok-2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001024" y="142852"/>
            <a:ext cx="1000100" cy="148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Александра\Рабочий стол\Новая папка\DSC_0048 (4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685747"/>
            <a:ext cx="2204699" cy="3314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Documents and Settings\Admin\Мои документы\Мои результаты сканировани\2014-02 (фев)\сканирование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29066"/>
            <a:ext cx="4214842" cy="2607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C:\Documents and Settings\Admin\Мои документы\Мои результаты сканировани\2014-02 (фев)\сканирование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82" y="714356"/>
            <a:ext cx="490532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23704" y="4162862"/>
            <a:ext cx="441980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+mj-lt"/>
              </a:rPr>
              <a:t>2010 год.</a:t>
            </a:r>
          </a:p>
          <a:p>
            <a:r>
              <a:rPr lang="ru-RU" sz="2200" dirty="0" smtClean="0">
                <a:latin typeface="+mj-lt"/>
              </a:rPr>
              <a:t>1 сентября.</a:t>
            </a:r>
          </a:p>
          <a:p>
            <a:r>
              <a:rPr lang="ru-RU" sz="2200" dirty="0" smtClean="0">
                <a:latin typeface="+mj-lt"/>
              </a:rPr>
              <a:t>Первый класс…</a:t>
            </a:r>
          </a:p>
          <a:p>
            <a:r>
              <a:rPr lang="ru-RU" sz="2200" dirty="0" smtClean="0">
                <a:latin typeface="+mj-lt"/>
              </a:rPr>
              <a:t>Класс девочек…</a:t>
            </a:r>
          </a:p>
          <a:p>
            <a:r>
              <a:rPr lang="ru-RU" sz="2200" dirty="0" smtClean="0">
                <a:latin typeface="+mj-lt"/>
              </a:rPr>
              <a:t>«Из чего же, из чего же, из чего же</a:t>
            </a:r>
          </a:p>
          <a:p>
            <a:r>
              <a:rPr lang="ru-RU" sz="2200" dirty="0" smtClean="0">
                <a:latin typeface="+mj-lt"/>
              </a:rPr>
              <a:t>сделаны наши девчонки…»</a:t>
            </a:r>
            <a:endParaRPr lang="ru-RU" sz="2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142852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классе только девочки…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42844" y="142852"/>
          <a:ext cx="9001156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I:\на конкурс\Картинки\shkolnik-foto-05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06" y="71414"/>
            <a:ext cx="3714744" cy="30208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Documents and Settings\Admin\Рабочий стол\questi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78" y="4786322"/>
            <a:ext cx="1857364" cy="1857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Схема 16"/>
          <p:cNvGraphicFramePr/>
          <p:nvPr/>
        </p:nvGraphicFramePr>
        <p:xfrm>
          <a:off x="500034" y="2214554"/>
          <a:ext cx="8215370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9" name="Группа 18"/>
          <p:cNvGrpSpPr/>
          <p:nvPr/>
        </p:nvGrpSpPr>
        <p:grpSpPr>
          <a:xfrm>
            <a:off x="357158" y="214290"/>
            <a:ext cx="8501122" cy="1285884"/>
            <a:chOff x="0" y="0"/>
            <a:chExt cx="5222117" cy="83582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0"/>
              <a:ext cx="5222117" cy="835824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270124" y="24480"/>
              <a:ext cx="4732577" cy="7868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/>
              <a:r>
                <a:rPr lang="ru-RU" sz="2400" b="0" u="sng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Цель</a:t>
              </a:r>
              <a:r>
                <a:rPr lang="ru-RU" sz="2400" b="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: </a:t>
              </a:r>
              <a:r>
                <a:rPr lang="ru-RU" sz="2200" b="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Эффективная о</a:t>
              </a:r>
              <a:r>
                <a:rPr lang="ru-RU" sz="2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рганизация образовательного процесса</a:t>
              </a:r>
            </a:p>
            <a:p>
              <a:pPr algn="ctr"/>
              <a:r>
                <a:rPr lang="ru-RU" sz="2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с учетом психофизических особенностей девочек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285984" y="1785926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Задачи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4" name="Picture 2" descr="C:\Documents and Settings\Admin\Рабочий стол\k1423567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34" y="2214554"/>
            <a:ext cx="1293814" cy="1293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67450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142852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Особенности работы в классе девочек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" name="Picture 3" descr="C:\Documents and Settings\Admin\Рабочий стол\Край\фото 4 А\IMAG1558.jpg"/>
          <p:cNvPicPr>
            <a:picLocks noChangeAspect="1" noChangeArrowheads="1"/>
          </p:cNvPicPr>
          <p:nvPr/>
        </p:nvPicPr>
        <p:blipFill>
          <a:blip r:embed="rId2" cstate="print"/>
          <a:srcRect t="20452"/>
          <a:stretch>
            <a:fillRect/>
          </a:stretch>
        </p:blipFill>
        <p:spPr bwMode="auto">
          <a:xfrm>
            <a:off x="6357950" y="3151447"/>
            <a:ext cx="2571768" cy="342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572560" cy="2928958"/>
          </a:xfrm>
        </p:spPr>
        <p:txBody>
          <a:bodyPr>
            <a:noAutofit/>
          </a:bodyPr>
          <a:lstStyle/>
          <a:p>
            <a:pPr algn="just">
              <a:buClrTx/>
              <a:buFont typeface="Wingdings" pitchFamily="2" charset="2"/>
              <a:buChar char="ü"/>
            </a:pPr>
            <a:r>
              <a:rPr lang="ru-RU" sz="2000" dirty="0" smtClean="0">
                <a:latin typeface="+mj-lt"/>
              </a:rPr>
              <a:t>Личностно-ориентированные технологии;</a:t>
            </a:r>
          </a:p>
          <a:p>
            <a:pPr algn="just">
              <a:buClrTx/>
              <a:buFont typeface="Wingdings" pitchFamily="2" charset="2"/>
              <a:buChar char="ü"/>
            </a:pPr>
            <a:r>
              <a:rPr lang="ru-RU" sz="2000" dirty="0" smtClean="0">
                <a:latin typeface="+mj-lt"/>
              </a:rPr>
              <a:t>Учет вербальности девочек, их нерешительности, робости в восприятии новых знаний;</a:t>
            </a:r>
          </a:p>
          <a:p>
            <a:pPr algn="just">
              <a:buClrTx/>
              <a:buFont typeface="Wingdings" pitchFamily="2" charset="2"/>
              <a:buChar char="ü"/>
            </a:pPr>
            <a:r>
              <a:rPr lang="ru-RU" sz="2000" dirty="0" smtClean="0">
                <a:latin typeface="+mj-lt"/>
              </a:rPr>
              <a:t>Размеренный темп подачи материала с достаточным количеством повторений;</a:t>
            </a:r>
          </a:p>
          <a:p>
            <a:pPr algn="just">
              <a:buClrTx/>
              <a:buFont typeface="Wingdings" pitchFamily="2" charset="2"/>
              <a:buChar char="ü"/>
            </a:pPr>
            <a:r>
              <a:rPr lang="ru-RU" sz="2000" dirty="0" smtClean="0">
                <a:latin typeface="+mj-lt"/>
              </a:rPr>
              <a:t>Наглядный материал как опора на зрительную память;</a:t>
            </a:r>
          </a:p>
          <a:p>
            <a:pPr algn="just">
              <a:buClrTx/>
              <a:buFont typeface="Wingdings" pitchFamily="2" charset="2"/>
              <a:buChar char="ü"/>
            </a:pPr>
            <a:r>
              <a:rPr lang="ru-RU" sz="2000" dirty="0" smtClean="0">
                <a:latin typeface="+mj-lt"/>
              </a:rPr>
              <a:t>Групповые формы работы с акцентом на взаимопомощь;</a:t>
            </a:r>
          </a:p>
          <a:p>
            <a:pPr algn="just">
              <a:buClrTx/>
              <a:buFont typeface="Wingdings" pitchFamily="2" charset="2"/>
              <a:buChar char="ü"/>
            </a:pPr>
            <a:r>
              <a:rPr lang="ru-RU" sz="2000" dirty="0" smtClean="0">
                <a:latin typeface="+mj-lt"/>
              </a:rPr>
              <a:t>Эмоциональная оценка с обозначением перспективы.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257" y="3527918"/>
            <a:ext cx="2857817" cy="304332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527917"/>
            <a:ext cx="2928958" cy="306989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'Универсальная'">
  <a:themeElements>
    <a:clrScheme name="Korea03">
      <a:dk1>
        <a:srgbClr val="000000"/>
      </a:dk1>
      <a:lt1>
        <a:srgbClr val="FFFFFF"/>
      </a:lt1>
      <a:dk2>
        <a:srgbClr val="0362B9"/>
      </a:dk2>
      <a:lt2>
        <a:srgbClr val="BCE7FA"/>
      </a:lt2>
      <a:accent1>
        <a:srgbClr val="3DB5DB"/>
      </a:accent1>
      <a:accent2>
        <a:srgbClr val="DF9B29"/>
      </a:accent2>
      <a:accent3>
        <a:srgbClr val="6699FF"/>
      </a:accent3>
      <a:accent4>
        <a:srgbClr val="D361AA"/>
      </a:accent4>
      <a:accent5>
        <a:srgbClr val="A3D75D"/>
      </a:accent5>
      <a:accent6>
        <a:srgbClr val="D36161"/>
      </a:accent6>
      <a:hlink>
        <a:srgbClr val="FF9933"/>
      </a:hlink>
      <a:folHlink>
        <a:srgbClr val="FF3399"/>
      </a:folHlink>
    </a:clrScheme>
    <a:fontScheme name="Korea03">
      <a:majorFont>
        <a:latin typeface="Corbel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w Cen MT"/>
        <a:ea typeface=""/>
        <a:cs typeface=""/>
        <a:font script="Jpan" typeface="HGｺﾞｼｯｸE"/>
        <a:font script="Hang" typeface="휴먼모음T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orea03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hade val="100000"/>
                <a:satMod val="115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'Универсальная'</Template>
  <TotalTime>1305</TotalTime>
  <Words>859</Words>
  <Application>Microsoft Office PowerPoint</Application>
  <PresentationFormat>Экран (4:3)</PresentationFormat>
  <Paragraphs>109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'Универсальная'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Alena</dc:creator>
  <cp:lastModifiedBy>Admin</cp:lastModifiedBy>
  <cp:revision>130</cp:revision>
  <dcterms:created xsi:type="dcterms:W3CDTF">2009-07-08T23:23:12Z</dcterms:created>
  <dcterms:modified xsi:type="dcterms:W3CDTF">2014-08-15T07:27:23Z</dcterms:modified>
</cp:coreProperties>
</file>