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87" r:id="rId2"/>
    <p:sldId id="256" r:id="rId3"/>
    <p:sldId id="257" r:id="rId4"/>
    <p:sldId id="268" r:id="rId5"/>
    <p:sldId id="278" r:id="rId6"/>
    <p:sldId id="260" r:id="rId7"/>
    <p:sldId id="269" r:id="rId8"/>
    <p:sldId id="285" r:id="rId9"/>
    <p:sldId id="281" r:id="rId10"/>
    <p:sldId id="283" r:id="rId11"/>
    <p:sldId id="286" r:id="rId12"/>
    <p:sldId id="280" r:id="rId13"/>
    <p:sldId id="284" r:id="rId14"/>
    <p:sldId id="274" r:id="rId15"/>
    <p:sldId id="272" r:id="rId16"/>
    <p:sldId id="276" r:id="rId17"/>
    <p:sldId id="277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28" autoAdjust="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14683-E623-44F4-B4C7-53651FAAE01E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04EB2-C40F-4D3D-8D31-738B366C7B79}">
      <dgm:prSet phldrT="[Текст]" custT="1"/>
      <dgm:spPr/>
      <dgm:t>
        <a:bodyPr/>
        <a:lstStyle/>
        <a:p>
          <a:r>
            <a:rPr lang="ru-RU" sz="2200" b="1" i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Необходимость погружения </a:t>
          </a:r>
          <a:r>
            <a: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мир духовно-нравственных понятий.</a:t>
          </a:r>
        </a:p>
        <a:p>
          <a:r>
            <a: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Формирование понятийного мышления</a:t>
          </a:r>
          <a:endParaRPr lang="ru-RU" sz="2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A285EE-F219-4001-B94E-82F339FCC54B}" type="parTrans" cxnId="{28B51274-BF38-4828-9CF7-5021A7A86172}">
      <dgm:prSet/>
      <dgm:spPr/>
      <dgm:t>
        <a:bodyPr/>
        <a:lstStyle/>
        <a:p>
          <a:endParaRPr lang="ru-RU"/>
        </a:p>
      </dgm:t>
    </dgm:pt>
    <dgm:pt modelId="{B445C2E2-F2D0-4D20-9067-24B87C087B43}" type="sibTrans" cxnId="{28B51274-BF38-4828-9CF7-5021A7A86172}">
      <dgm:prSet/>
      <dgm:spPr/>
      <dgm:t>
        <a:bodyPr/>
        <a:lstStyle/>
        <a:p>
          <a:endParaRPr lang="ru-RU"/>
        </a:p>
      </dgm:t>
    </dgm:pt>
    <dgm:pt modelId="{E3A2A25C-F525-474B-8188-B4DCD679620B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«Клиповое восприятие» информации</a:t>
          </a:r>
        </a:p>
        <a:p>
          <a:r>
            <a:rPr lang="ru-RU" sz="2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без осмысления  </a:t>
          </a:r>
          <a:endParaRPr lang="ru-RU" sz="2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27CEC4-6DE7-4E91-BA3E-3791287B5D4A}" type="parTrans" cxnId="{FB3196F2-259A-4554-94AE-D8A2B2AEC608}">
      <dgm:prSet/>
      <dgm:spPr/>
      <dgm:t>
        <a:bodyPr/>
        <a:lstStyle/>
        <a:p>
          <a:endParaRPr lang="ru-RU"/>
        </a:p>
      </dgm:t>
    </dgm:pt>
    <dgm:pt modelId="{E11FA0B5-9C68-4AA5-AC06-B1C855AFE8A7}" type="sibTrans" cxnId="{FB3196F2-259A-4554-94AE-D8A2B2AEC608}">
      <dgm:prSet/>
      <dgm:spPr/>
      <dgm:t>
        <a:bodyPr/>
        <a:lstStyle/>
        <a:p>
          <a:endParaRPr lang="ru-RU"/>
        </a:p>
      </dgm:t>
    </dgm:pt>
    <dgm:pt modelId="{D38DAD4B-ACB8-478D-9498-A80FF67C54F9}" type="pres">
      <dgm:prSet presAssocID="{E7314683-E623-44F4-B4C7-53651FAAE0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38BAE5-6B70-47DD-92C4-2DFED606C127}" type="pres">
      <dgm:prSet presAssocID="{E7314683-E623-44F4-B4C7-53651FAAE01E}" presName="divider" presStyleLbl="fgShp" presStyleIdx="0" presStyleCnt="1"/>
      <dgm:spPr/>
    </dgm:pt>
    <dgm:pt modelId="{B2CFF1D0-0887-4BA7-A8B2-B6A1DAB21501}" type="pres">
      <dgm:prSet presAssocID="{75504EB2-C40F-4D3D-8D31-738B366C7B79}" presName="downArrow" presStyleLbl="node1" presStyleIdx="0" presStyleCnt="2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B38F1CB7-93FB-4A73-8423-D2B2377E873A}" type="pres">
      <dgm:prSet presAssocID="{75504EB2-C40F-4D3D-8D31-738B366C7B79}" presName="downArrowText" presStyleLbl="revTx" presStyleIdx="0" presStyleCnt="2" custScaleX="148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6160B-E44D-4A2B-89CC-15C506E3E8C0}" type="pres">
      <dgm:prSet presAssocID="{E3A2A25C-F525-474B-8188-B4DCD679620B}" presName="upArrow" presStyleLbl="node1" presStyleIdx="1" presStyleCnt="2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endParaRPr lang="ru-RU"/>
        </a:p>
      </dgm:t>
    </dgm:pt>
    <dgm:pt modelId="{F333FB5A-EBE6-458F-BC60-6D3EFB8EC6DD}" type="pres">
      <dgm:prSet presAssocID="{E3A2A25C-F525-474B-8188-B4DCD679620B}" presName="upArrowText" presStyleLbl="revTx" presStyleIdx="1" presStyleCnt="2" custScaleX="142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3196F2-259A-4554-94AE-D8A2B2AEC608}" srcId="{E7314683-E623-44F4-B4C7-53651FAAE01E}" destId="{E3A2A25C-F525-474B-8188-B4DCD679620B}" srcOrd="1" destOrd="0" parTransId="{E927CEC4-6DE7-4E91-BA3E-3791287B5D4A}" sibTransId="{E11FA0B5-9C68-4AA5-AC06-B1C855AFE8A7}"/>
    <dgm:cxn modelId="{28B51274-BF38-4828-9CF7-5021A7A86172}" srcId="{E7314683-E623-44F4-B4C7-53651FAAE01E}" destId="{75504EB2-C40F-4D3D-8D31-738B366C7B79}" srcOrd="0" destOrd="0" parTransId="{04A285EE-F219-4001-B94E-82F339FCC54B}" sibTransId="{B445C2E2-F2D0-4D20-9067-24B87C087B43}"/>
    <dgm:cxn modelId="{29644BEE-8540-4F04-8FDE-D4F811A43075}" type="presOf" srcId="{75504EB2-C40F-4D3D-8D31-738B366C7B79}" destId="{B38F1CB7-93FB-4A73-8423-D2B2377E873A}" srcOrd="0" destOrd="0" presId="urn:microsoft.com/office/officeart/2005/8/layout/arrow3"/>
    <dgm:cxn modelId="{87D19FC9-A95F-4BDE-A1D8-86B2859FF5FF}" type="presOf" srcId="{E7314683-E623-44F4-B4C7-53651FAAE01E}" destId="{D38DAD4B-ACB8-478D-9498-A80FF67C54F9}" srcOrd="0" destOrd="0" presId="urn:microsoft.com/office/officeart/2005/8/layout/arrow3"/>
    <dgm:cxn modelId="{992AEA02-37B3-4186-9484-E22B9167C1F2}" type="presOf" srcId="{E3A2A25C-F525-474B-8188-B4DCD679620B}" destId="{F333FB5A-EBE6-458F-BC60-6D3EFB8EC6DD}" srcOrd="0" destOrd="0" presId="urn:microsoft.com/office/officeart/2005/8/layout/arrow3"/>
    <dgm:cxn modelId="{DF80DBEF-212E-4099-8C09-20CB0EA048A6}" type="presParOf" srcId="{D38DAD4B-ACB8-478D-9498-A80FF67C54F9}" destId="{7138BAE5-6B70-47DD-92C4-2DFED606C127}" srcOrd="0" destOrd="0" presId="urn:microsoft.com/office/officeart/2005/8/layout/arrow3"/>
    <dgm:cxn modelId="{DD845C9A-BB7B-4AC6-AD36-7639A55F02A9}" type="presParOf" srcId="{D38DAD4B-ACB8-478D-9498-A80FF67C54F9}" destId="{B2CFF1D0-0887-4BA7-A8B2-B6A1DAB21501}" srcOrd="1" destOrd="0" presId="urn:microsoft.com/office/officeart/2005/8/layout/arrow3"/>
    <dgm:cxn modelId="{2AC94E70-C3F2-4A30-8C99-638E7A54BD0A}" type="presParOf" srcId="{D38DAD4B-ACB8-478D-9498-A80FF67C54F9}" destId="{B38F1CB7-93FB-4A73-8423-D2B2377E873A}" srcOrd="2" destOrd="0" presId="urn:microsoft.com/office/officeart/2005/8/layout/arrow3"/>
    <dgm:cxn modelId="{0D591BAD-008A-4EF5-B11D-6B0535222158}" type="presParOf" srcId="{D38DAD4B-ACB8-478D-9498-A80FF67C54F9}" destId="{B0E6160B-E44D-4A2B-89CC-15C506E3E8C0}" srcOrd="3" destOrd="0" presId="urn:microsoft.com/office/officeart/2005/8/layout/arrow3"/>
    <dgm:cxn modelId="{3F5AB514-E031-456E-988A-F6706A23156E}" type="presParOf" srcId="{D38DAD4B-ACB8-478D-9498-A80FF67C54F9}" destId="{F333FB5A-EBE6-458F-BC60-6D3EFB8EC6D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33F6A-564C-4E43-BF07-516A67C3D1D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A43F28-8CC7-4C22-B7B4-15C1D3C01601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Мысль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65A1C324-2BD7-4AB3-95E4-7D7F3F7E2E37}" type="parTrans" cxnId="{2D2F7474-DEB5-4C4A-A420-05792A135628}">
      <dgm:prSet/>
      <dgm:spPr/>
      <dgm:t>
        <a:bodyPr/>
        <a:lstStyle/>
        <a:p>
          <a:endParaRPr lang="ru-RU"/>
        </a:p>
      </dgm:t>
    </dgm:pt>
    <dgm:pt modelId="{FEE592EC-CAB7-4555-9718-86D5788C2131}" type="sibTrans" cxnId="{2D2F7474-DEB5-4C4A-A420-05792A135628}">
      <dgm:prSet/>
      <dgm:spPr/>
      <dgm:t>
        <a:bodyPr/>
        <a:lstStyle/>
        <a:p>
          <a:endParaRPr lang="ru-RU"/>
        </a:p>
      </dgm:t>
    </dgm:pt>
    <dgm:pt modelId="{CB7E1AC8-DD3F-4CDB-A780-60F8E0B8620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D0BB11-4E23-448D-9017-ED525D79DA8C}" type="parTrans" cxnId="{CC08BD35-2C20-45E9-A1F8-5E3552C39A5D}">
      <dgm:prSet/>
      <dgm:spPr/>
      <dgm:t>
        <a:bodyPr/>
        <a:lstStyle/>
        <a:p>
          <a:endParaRPr lang="ru-RU"/>
        </a:p>
      </dgm:t>
    </dgm:pt>
    <dgm:pt modelId="{4BBA1FEC-CD23-4689-A408-E1CB4B319D10}" type="sibTrans" cxnId="{CC08BD35-2C20-45E9-A1F8-5E3552C39A5D}">
      <dgm:prSet/>
      <dgm:spPr/>
      <dgm:t>
        <a:bodyPr/>
        <a:lstStyle/>
        <a:p>
          <a:endParaRPr lang="ru-RU"/>
        </a:p>
      </dgm:t>
    </dgm:pt>
    <dgm:pt modelId="{B1A6C5C4-D699-4629-8FEC-B5D133C53580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Информация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178BCFD-AC12-4899-9166-E0F430443B44}" type="parTrans" cxnId="{F4F41EB6-28F5-402B-A826-275A8C019761}">
      <dgm:prSet/>
      <dgm:spPr/>
      <dgm:t>
        <a:bodyPr/>
        <a:lstStyle/>
        <a:p>
          <a:endParaRPr lang="ru-RU"/>
        </a:p>
      </dgm:t>
    </dgm:pt>
    <dgm:pt modelId="{C3CF3452-8557-49C8-9E66-F8BA64F3F348}" type="sibTrans" cxnId="{F4F41EB6-28F5-402B-A826-275A8C019761}">
      <dgm:prSet/>
      <dgm:spPr/>
      <dgm:t>
        <a:bodyPr/>
        <a:lstStyle/>
        <a:p>
          <a:endParaRPr lang="ru-RU"/>
        </a:p>
      </dgm:t>
    </dgm:pt>
    <dgm:pt modelId="{09D8A1B4-6996-488E-994E-E79B0DCA068C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Большая скорость и объем  восприятия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C288E1-4A4E-4257-8ED2-69AEA0D0429D}" type="parTrans" cxnId="{0CF06445-ADDB-4852-AE4B-87B9350DF526}">
      <dgm:prSet/>
      <dgm:spPr/>
      <dgm:t>
        <a:bodyPr/>
        <a:lstStyle/>
        <a:p>
          <a:endParaRPr lang="ru-RU"/>
        </a:p>
      </dgm:t>
    </dgm:pt>
    <dgm:pt modelId="{D8AE678C-7665-4359-8AE9-18946AC470F8}" type="sibTrans" cxnId="{0CF06445-ADDB-4852-AE4B-87B9350DF526}">
      <dgm:prSet/>
      <dgm:spPr/>
      <dgm:t>
        <a:bodyPr/>
        <a:lstStyle/>
        <a:p>
          <a:endParaRPr lang="ru-RU"/>
        </a:p>
      </dgm:t>
    </dgm:pt>
    <dgm:pt modelId="{E0B68EEE-735F-4A2C-8A00-BAE16AFEA3CB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Ценностные ориентиры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0C306EDA-8B8E-450D-87C8-7BDB7B9A426F}" type="parTrans" cxnId="{4DEBCBB3-E85A-4833-86E9-1CF1863EAD93}">
      <dgm:prSet/>
      <dgm:spPr/>
      <dgm:t>
        <a:bodyPr/>
        <a:lstStyle/>
        <a:p>
          <a:endParaRPr lang="ru-RU"/>
        </a:p>
      </dgm:t>
    </dgm:pt>
    <dgm:pt modelId="{C235DDA7-B09B-4195-AF7D-34B457A06F18}" type="sibTrans" cxnId="{4DEBCBB3-E85A-4833-86E9-1CF1863EAD93}">
      <dgm:prSet/>
      <dgm:spPr/>
      <dgm:t>
        <a:bodyPr/>
        <a:lstStyle/>
        <a:p>
          <a:endParaRPr lang="ru-RU"/>
        </a:p>
      </dgm:t>
    </dgm:pt>
    <dgm:pt modelId="{4168CD19-6726-4B3F-AE79-BB43CBE4BF34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Поверхностное осознание нравственных ценностей</a:t>
          </a:r>
          <a:endParaRPr lang="ru-RU" dirty="0">
            <a:solidFill>
              <a:srgbClr val="002060"/>
            </a:solidFill>
          </a:endParaRPr>
        </a:p>
      </dgm:t>
    </dgm:pt>
    <dgm:pt modelId="{14A707EE-591B-44FA-A192-5DD5A1B15CB3}" type="parTrans" cxnId="{FD50A6DD-CFD2-4BC2-A584-81AF3DD6BA30}">
      <dgm:prSet/>
      <dgm:spPr/>
      <dgm:t>
        <a:bodyPr/>
        <a:lstStyle/>
        <a:p>
          <a:endParaRPr lang="ru-RU"/>
        </a:p>
      </dgm:t>
    </dgm:pt>
    <dgm:pt modelId="{799FED0E-36FE-4698-8059-495B6084F416}" type="sibTrans" cxnId="{FD50A6DD-CFD2-4BC2-A584-81AF3DD6BA30}">
      <dgm:prSet/>
      <dgm:spPr/>
      <dgm:t>
        <a:bodyPr/>
        <a:lstStyle/>
        <a:p>
          <a:endParaRPr lang="ru-RU"/>
        </a:p>
      </dgm:t>
    </dgm:pt>
    <dgm:pt modelId="{37B384D5-1DFC-43FB-9AC8-8943D0C5646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Потребность в обновлении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1B5F1A-A9EB-448F-A67B-4B63460FC690}" type="parTrans" cxnId="{D49A1BF7-4CF2-460B-A1FF-64F6A996021A}">
      <dgm:prSet/>
      <dgm:spPr/>
      <dgm:t>
        <a:bodyPr/>
        <a:lstStyle/>
        <a:p>
          <a:endParaRPr lang="ru-RU"/>
        </a:p>
      </dgm:t>
    </dgm:pt>
    <dgm:pt modelId="{72508676-76FE-46C0-9F82-7C2B4AB1BF74}" type="sibTrans" cxnId="{D49A1BF7-4CF2-460B-A1FF-64F6A996021A}">
      <dgm:prSet/>
      <dgm:spPr/>
      <dgm:t>
        <a:bodyPr/>
        <a:lstStyle/>
        <a:p>
          <a:endParaRPr lang="ru-RU"/>
        </a:p>
      </dgm:t>
    </dgm:pt>
    <dgm:pt modelId="{8A7FD86F-17BD-4CE5-BEBC-45DFA3BD9224}" type="pres">
      <dgm:prSet presAssocID="{A8A33F6A-564C-4E43-BF07-516A67C3D1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64603E-69C3-4E71-871E-D2B43512B12F}" type="pres">
      <dgm:prSet presAssocID="{45A43F28-8CC7-4C22-B7B4-15C1D3C01601}" presName="linNode" presStyleCnt="0"/>
      <dgm:spPr/>
    </dgm:pt>
    <dgm:pt modelId="{A482D365-FE59-472A-B9C2-0F902B2413C5}" type="pres">
      <dgm:prSet presAssocID="{45A43F28-8CC7-4C22-B7B4-15C1D3C01601}" presName="parentText" presStyleLbl="node1" presStyleIdx="0" presStyleCnt="3" custScaleX="70818" custScaleY="800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954097-111B-4E12-B35E-11C23C8EBA0C}" type="pres">
      <dgm:prSet presAssocID="{45A43F28-8CC7-4C22-B7B4-15C1D3C01601}" presName="descendantText" presStyleLbl="alignAccFollowNode1" presStyleIdx="0" presStyleCnt="3" custScaleX="121697" custLinFactNeighborX="6641" custLinFactNeighborY="-3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D50B5-51F8-43F7-8D6B-889DB3266C08}" type="pres">
      <dgm:prSet presAssocID="{FEE592EC-CAB7-4555-9718-86D5788C2131}" presName="sp" presStyleCnt="0"/>
      <dgm:spPr/>
    </dgm:pt>
    <dgm:pt modelId="{15EA34F7-B3BE-4C78-9DF0-10550F0B8173}" type="pres">
      <dgm:prSet presAssocID="{B1A6C5C4-D699-4629-8FEC-B5D133C53580}" presName="linNode" presStyleCnt="0"/>
      <dgm:spPr/>
    </dgm:pt>
    <dgm:pt modelId="{79AEC3D3-F481-43EF-B32D-E4232702C365}" type="pres">
      <dgm:prSet presAssocID="{B1A6C5C4-D699-4629-8FEC-B5D133C53580}" presName="parentText" presStyleLbl="node1" presStyleIdx="1" presStyleCnt="3" custScaleX="84051" custScaleY="79145" custLinFactNeighborX="-1777" custLinFactNeighborY="10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28059-8877-4250-B087-6478AB441E2A}" type="pres">
      <dgm:prSet presAssocID="{B1A6C5C4-D699-4629-8FEC-B5D133C53580}" presName="descendantText" presStyleLbl="alignAccFollowNode1" presStyleIdx="1" presStyleCnt="3" custScaleX="140678" custLinFactNeighborX="16697" custLinFactNeighborY="1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8D9F3-FA58-4957-924C-DFAD926E212E}" type="pres">
      <dgm:prSet presAssocID="{C3CF3452-8557-49C8-9E66-F8BA64F3F348}" presName="sp" presStyleCnt="0"/>
      <dgm:spPr/>
    </dgm:pt>
    <dgm:pt modelId="{5B2254E1-6CB6-4035-9A19-D93BEC0B9462}" type="pres">
      <dgm:prSet presAssocID="{E0B68EEE-735F-4A2C-8A00-BAE16AFEA3CB}" presName="linNode" presStyleCnt="0"/>
      <dgm:spPr/>
    </dgm:pt>
    <dgm:pt modelId="{510982AD-F5FE-406B-8A88-1F4840D8065A}" type="pres">
      <dgm:prSet presAssocID="{E0B68EEE-735F-4A2C-8A00-BAE16AFEA3CB}" presName="parentText" presStyleLbl="node1" presStyleIdx="2" presStyleCnt="3" custScaleX="84938" custScaleY="801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E39F4-D3A1-4A25-93DA-936501189D64}" type="pres">
      <dgm:prSet presAssocID="{E0B68EEE-735F-4A2C-8A00-BAE16AFEA3CB}" presName="descendantText" presStyleLbl="alignAccFollowNode1" presStyleIdx="2" presStyleCnt="3" custScaleX="136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06445-ADDB-4852-AE4B-87B9350DF526}" srcId="{B1A6C5C4-D699-4629-8FEC-B5D133C53580}" destId="{09D8A1B4-6996-488E-994E-E79B0DCA068C}" srcOrd="0" destOrd="0" parTransId="{89C288E1-4A4E-4257-8ED2-69AEA0D0429D}" sibTransId="{D8AE678C-7665-4359-8AE9-18946AC470F8}"/>
    <dgm:cxn modelId="{0CEFC058-2B28-4419-8D43-0F2EBBE9C36F}" type="presOf" srcId="{CB7E1AC8-DD3F-4CDB-A780-60F8E0B86207}" destId="{61954097-111B-4E12-B35E-11C23C8EBA0C}" srcOrd="0" destOrd="0" presId="urn:microsoft.com/office/officeart/2005/8/layout/vList5"/>
    <dgm:cxn modelId="{F4F41EB6-28F5-402B-A826-275A8C019761}" srcId="{A8A33F6A-564C-4E43-BF07-516A67C3D1DE}" destId="{B1A6C5C4-D699-4629-8FEC-B5D133C53580}" srcOrd="1" destOrd="0" parTransId="{C178BCFD-AC12-4899-9166-E0F430443B44}" sibTransId="{C3CF3452-8557-49C8-9E66-F8BA64F3F348}"/>
    <dgm:cxn modelId="{CC08BD35-2C20-45E9-A1F8-5E3552C39A5D}" srcId="{45A43F28-8CC7-4C22-B7B4-15C1D3C01601}" destId="{CB7E1AC8-DD3F-4CDB-A780-60F8E0B86207}" srcOrd="0" destOrd="0" parTransId="{ABD0BB11-4E23-448D-9017-ED525D79DA8C}" sibTransId="{4BBA1FEC-CD23-4689-A408-E1CB4B319D10}"/>
    <dgm:cxn modelId="{4DEBCBB3-E85A-4833-86E9-1CF1863EAD93}" srcId="{A8A33F6A-564C-4E43-BF07-516A67C3D1DE}" destId="{E0B68EEE-735F-4A2C-8A00-BAE16AFEA3CB}" srcOrd="2" destOrd="0" parTransId="{0C306EDA-8B8E-450D-87C8-7BDB7B9A426F}" sibTransId="{C235DDA7-B09B-4195-AF7D-34B457A06F18}"/>
    <dgm:cxn modelId="{CC01CCF2-7DF6-4475-A2C4-BB6AEB47E43E}" type="presOf" srcId="{A8A33F6A-564C-4E43-BF07-516A67C3D1DE}" destId="{8A7FD86F-17BD-4CE5-BEBC-45DFA3BD9224}" srcOrd="0" destOrd="0" presId="urn:microsoft.com/office/officeart/2005/8/layout/vList5"/>
    <dgm:cxn modelId="{2D2F7474-DEB5-4C4A-A420-05792A135628}" srcId="{A8A33F6A-564C-4E43-BF07-516A67C3D1DE}" destId="{45A43F28-8CC7-4C22-B7B4-15C1D3C01601}" srcOrd="0" destOrd="0" parTransId="{65A1C324-2BD7-4AB3-95E4-7D7F3F7E2E37}" sibTransId="{FEE592EC-CAB7-4555-9718-86D5788C2131}"/>
    <dgm:cxn modelId="{D49A1BF7-4CF2-460B-A1FF-64F6A996021A}" srcId="{B1A6C5C4-D699-4629-8FEC-B5D133C53580}" destId="{37B384D5-1DFC-43FB-9AC8-8943D0C56465}" srcOrd="1" destOrd="0" parTransId="{451B5F1A-A9EB-448F-A67B-4B63460FC690}" sibTransId="{72508676-76FE-46C0-9F82-7C2B4AB1BF74}"/>
    <dgm:cxn modelId="{BFE88EAA-8453-4D9F-96D1-36A34BE4CCB7}" type="presOf" srcId="{37B384D5-1DFC-43FB-9AC8-8943D0C56465}" destId="{54B28059-8877-4250-B087-6478AB441E2A}" srcOrd="0" destOrd="1" presId="urn:microsoft.com/office/officeart/2005/8/layout/vList5"/>
    <dgm:cxn modelId="{B988E21D-B34D-43BA-ADB2-55742D78084C}" type="presOf" srcId="{45A43F28-8CC7-4C22-B7B4-15C1D3C01601}" destId="{A482D365-FE59-472A-B9C2-0F902B2413C5}" srcOrd="0" destOrd="0" presId="urn:microsoft.com/office/officeart/2005/8/layout/vList5"/>
    <dgm:cxn modelId="{E1ACBC8A-E238-445F-A93D-A0771F884107}" type="presOf" srcId="{B1A6C5C4-D699-4629-8FEC-B5D133C53580}" destId="{79AEC3D3-F481-43EF-B32D-E4232702C365}" srcOrd="0" destOrd="0" presId="urn:microsoft.com/office/officeart/2005/8/layout/vList5"/>
    <dgm:cxn modelId="{4DE4D6CE-918A-4A1B-B4AF-AC208520778E}" type="presOf" srcId="{09D8A1B4-6996-488E-994E-E79B0DCA068C}" destId="{54B28059-8877-4250-B087-6478AB441E2A}" srcOrd="0" destOrd="0" presId="urn:microsoft.com/office/officeart/2005/8/layout/vList5"/>
    <dgm:cxn modelId="{FD50A6DD-CFD2-4BC2-A584-81AF3DD6BA30}" srcId="{E0B68EEE-735F-4A2C-8A00-BAE16AFEA3CB}" destId="{4168CD19-6726-4B3F-AE79-BB43CBE4BF34}" srcOrd="0" destOrd="0" parTransId="{14A707EE-591B-44FA-A192-5DD5A1B15CB3}" sibTransId="{799FED0E-36FE-4698-8059-495B6084F416}"/>
    <dgm:cxn modelId="{EDA77ADB-BB56-4EA1-8696-542BB458D27B}" type="presOf" srcId="{4168CD19-6726-4B3F-AE79-BB43CBE4BF34}" destId="{921E39F4-D3A1-4A25-93DA-936501189D64}" srcOrd="0" destOrd="0" presId="urn:microsoft.com/office/officeart/2005/8/layout/vList5"/>
    <dgm:cxn modelId="{FC27D861-0AFA-4081-861D-6FED000FA43D}" type="presOf" srcId="{E0B68EEE-735F-4A2C-8A00-BAE16AFEA3CB}" destId="{510982AD-F5FE-406B-8A88-1F4840D8065A}" srcOrd="0" destOrd="0" presId="urn:microsoft.com/office/officeart/2005/8/layout/vList5"/>
    <dgm:cxn modelId="{0B1212B1-079A-49FB-B046-D454061C76BF}" type="presParOf" srcId="{8A7FD86F-17BD-4CE5-BEBC-45DFA3BD9224}" destId="{5D64603E-69C3-4E71-871E-D2B43512B12F}" srcOrd="0" destOrd="0" presId="urn:microsoft.com/office/officeart/2005/8/layout/vList5"/>
    <dgm:cxn modelId="{D0353E61-92F2-4DFA-B66E-96419EEE8E06}" type="presParOf" srcId="{5D64603E-69C3-4E71-871E-D2B43512B12F}" destId="{A482D365-FE59-472A-B9C2-0F902B2413C5}" srcOrd="0" destOrd="0" presId="urn:microsoft.com/office/officeart/2005/8/layout/vList5"/>
    <dgm:cxn modelId="{7252975F-D6D1-42E3-8210-399B10473A34}" type="presParOf" srcId="{5D64603E-69C3-4E71-871E-D2B43512B12F}" destId="{61954097-111B-4E12-B35E-11C23C8EBA0C}" srcOrd="1" destOrd="0" presId="urn:microsoft.com/office/officeart/2005/8/layout/vList5"/>
    <dgm:cxn modelId="{649DFCCE-CD22-425D-AC2D-0AC27E964322}" type="presParOf" srcId="{8A7FD86F-17BD-4CE5-BEBC-45DFA3BD9224}" destId="{A75D50B5-51F8-43F7-8D6B-889DB3266C08}" srcOrd="1" destOrd="0" presId="urn:microsoft.com/office/officeart/2005/8/layout/vList5"/>
    <dgm:cxn modelId="{2B16C294-F7A8-48E0-9ECF-CA871A78CCFA}" type="presParOf" srcId="{8A7FD86F-17BD-4CE5-BEBC-45DFA3BD9224}" destId="{15EA34F7-B3BE-4C78-9DF0-10550F0B8173}" srcOrd="2" destOrd="0" presId="urn:microsoft.com/office/officeart/2005/8/layout/vList5"/>
    <dgm:cxn modelId="{9120988D-8E2F-4379-A2C8-9BD53C6B659B}" type="presParOf" srcId="{15EA34F7-B3BE-4C78-9DF0-10550F0B8173}" destId="{79AEC3D3-F481-43EF-B32D-E4232702C365}" srcOrd="0" destOrd="0" presId="urn:microsoft.com/office/officeart/2005/8/layout/vList5"/>
    <dgm:cxn modelId="{181AFB48-03D3-4593-8515-8705BEB8DF06}" type="presParOf" srcId="{15EA34F7-B3BE-4C78-9DF0-10550F0B8173}" destId="{54B28059-8877-4250-B087-6478AB441E2A}" srcOrd="1" destOrd="0" presId="urn:microsoft.com/office/officeart/2005/8/layout/vList5"/>
    <dgm:cxn modelId="{F46C3DD6-2938-42C2-97A9-589C541C2E93}" type="presParOf" srcId="{8A7FD86F-17BD-4CE5-BEBC-45DFA3BD9224}" destId="{AB18D9F3-FA58-4957-924C-DFAD926E212E}" srcOrd="3" destOrd="0" presId="urn:microsoft.com/office/officeart/2005/8/layout/vList5"/>
    <dgm:cxn modelId="{7721F349-45E3-4FB6-B43A-A534FFD61F78}" type="presParOf" srcId="{8A7FD86F-17BD-4CE5-BEBC-45DFA3BD9224}" destId="{5B2254E1-6CB6-4035-9A19-D93BEC0B9462}" srcOrd="4" destOrd="0" presId="urn:microsoft.com/office/officeart/2005/8/layout/vList5"/>
    <dgm:cxn modelId="{D9BCA80C-A267-42A4-8525-9C52B20A6C08}" type="presParOf" srcId="{5B2254E1-6CB6-4035-9A19-D93BEC0B9462}" destId="{510982AD-F5FE-406B-8A88-1F4840D8065A}" srcOrd="0" destOrd="0" presId="urn:microsoft.com/office/officeart/2005/8/layout/vList5"/>
    <dgm:cxn modelId="{5CE4AFDA-D4DB-4701-A6FB-1B8B9BBB5819}" type="presParOf" srcId="{5B2254E1-6CB6-4035-9A19-D93BEC0B9462}" destId="{921E39F4-D3A1-4A25-93DA-936501189D6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3AF8BA-58FB-4331-992D-3F47D5C1CC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943EBF-22F8-4933-A324-9E65E95F4B07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latin typeface="Times New Roman" pitchFamily="18" charset="0"/>
              <a:cs typeface="Times New Roman" pitchFamily="18" charset="0"/>
            </a:rPr>
            <a:t>Родительские</a:t>
          </a:r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собрания</a:t>
          </a:r>
        </a:p>
      </dgm:t>
    </dgm:pt>
    <dgm:pt modelId="{1A8CE531-1B58-4751-926A-874A5FDCF98F}" type="parTrans" cxnId="{543D000F-B49F-4F81-A333-5E936C3490A8}">
      <dgm:prSet/>
      <dgm:spPr/>
      <dgm:t>
        <a:bodyPr/>
        <a:lstStyle/>
        <a:p>
          <a:endParaRPr lang="ru-RU"/>
        </a:p>
      </dgm:t>
    </dgm:pt>
    <dgm:pt modelId="{DE81D996-8427-4179-BDCA-80434789F4AC}" type="sibTrans" cxnId="{543D000F-B49F-4F81-A333-5E936C3490A8}">
      <dgm:prSet/>
      <dgm:spPr/>
      <dgm:t>
        <a:bodyPr/>
        <a:lstStyle/>
        <a:p>
          <a:endParaRPr lang="ru-RU"/>
        </a:p>
      </dgm:t>
    </dgm:pt>
    <dgm:pt modelId="{F91464E4-7924-4FA0-8C4C-87B3BD0B3C46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Совместные уроки с родителями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54668FF-1582-4837-BDCE-EEA2087A6ADA}" type="parTrans" cxnId="{D8A31550-6C1E-4BD5-A3D3-8CE681FD128A}">
      <dgm:prSet/>
      <dgm:spPr/>
      <dgm:t>
        <a:bodyPr/>
        <a:lstStyle/>
        <a:p>
          <a:endParaRPr lang="ru-RU"/>
        </a:p>
      </dgm:t>
    </dgm:pt>
    <dgm:pt modelId="{391F7550-F768-4A34-8EAB-2E2D94CD3A43}" type="sibTrans" cxnId="{D8A31550-6C1E-4BD5-A3D3-8CE681FD128A}">
      <dgm:prSet/>
      <dgm:spPr/>
      <dgm:t>
        <a:bodyPr/>
        <a:lstStyle/>
        <a:p>
          <a:endParaRPr lang="ru-RU"/>
        </a:p>
      </dgm:t>
    </dgm:pt>
    <dgm:pt modelId="{AD8DC291-7087-4907-A223-507DDC733AFA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Полилог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829C43-C055-4FA4-8452-788D4FA2030C}" type="parTrans" cxnId="{05EB1A64-4D6D-41B2-9F62-21998F1E81B1}">
      <dgm:prSet/>
      <dgm:spPr/>
      <dgm:t>
        <a:bodyPr/>
        <a:lstStyle/>
        <a:p>
          <a:endParaRPr lang="ru-RU"/>
        </a:p>
      </dgm:t>
    </dgm:pt>
    <dgm:pt modelId="{5259018C-C2A9-404E-9543-FA3F66A11580}" type="sibTrans" cxnId="{05EB1A64-4D6D-41B2-9F62-21998F1E81B1}">
      <dgm:prSet/>
      <dgm:spPr/>
      <dgm:t>
        <a:bodyPr/>
        <a:lstStyle/>
        <a:p>
          <a:endParaRPr lang="ru-RU"/>
        </a:p>
      </dgm:t>
    </dgm:pt>
    <dgm:pt modelId="{E88C5EBF-D072-4726-8EC1-75619932AAE0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Результат – внутренний и </a:t>
          </a:r>
          <a:r>
            <a:rPr lang="ru-RU" b="1" u="none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внутрисемейный диалоги</a:t>
          </a:r>
          <a:endParaRPr lang="ru-RU" b="1" u="none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CFCBCFF-FBF6-4A78-8A74-B4514781158F}" type="parTrans" cxnId="{A038515F-9F39-4B72-975D-DE670C3618B9}">
      <dgm:prSet/>
      <dgm:spPr/>
      <dgm:t>
        <a:bodyPr/>
        <a:lstStyle/>
        <a:p>
          <a:endParaRPr lang="ru-RU"/>
        </a:p>
      </dgm:t>
    </dgm:pt>
    <dgm:pt modelId="{B9EEA924-23E3-4093-98B1-8746E8E9BF76}" type="sibTrans" cxnId="{A038515F-9F39-4B72-975D-DE670C3618B9}">
      <dgm:prSet/>
      <dgm:spPr/>
      <dgm:t>
        <a:bodyPr/>
        <a:lstStyle/>
        <a:p>
          <a:endParaRPr lang="ru-RU"/>
        </a:p>
      </dgm:t>
    </dgm:pt>
    <dgm:pt modelId="{D14FFBCD-F4FF-4C51-B0A4-3FD37FF13580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Потребности родителей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8ED7E5-5F50-421F-8D19-232A4F065A4C}" type="parTrans" cxnId="{1D318A7E-2563-4F0A-8328-8E617403C7D9}">
      <dgm:prSet/>
      <dgm:spPr/>
      <dgm:t>
        <a:bodyPr/>
        <a:lstStyle/>
        <a:p>
          <a:endParaRPr lang="ru-RU"/>
        </a:p>
      </dgm:t>
    </dgm:pt>
    <dgm:pt modelId="{2751A509-0133-4B6F-A903-F3E29B2CBC69}" type="sibTrans" cxnId="{1D318A7E-2563-4F0A-8328-8E617403C7D9}">
      <dgm:prSet/>
      <dgm:spPr/>
      <dgm:t>
        <a:bodyPr/>
        <a:lstStyle/>
        <a:p>
          <a:endParaRPr lang="ru-RU"/>
        </a:p>
      </dgm:t>
    </dgm:pt>
    <dgm:pt modelId="{C1973A76-1B10-4235-BD73-D444FFA82FBE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Просветительская деятельность по ОРКСЭ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7C59BA-E02D-4FA8-B510-34A3C80C0DB8}" type="sibTrans" cxnId="{B27BAFA4-DA01-4856-9DBC-C89341D5BF09}">
      <dgm:prSet/>
      <dgm:spPr/>
      <dgm:t>
        <a:bodyPr/>
        <a:lstStyle/>
        <a:p>
          <a:endParaRPr lang="ru-RU"/>
        </a:p>
      </dgm:t>
    </dgm:pt>
    <dgm:pt modelId="{58B743A5-A0D2-4116-8462-54D159FBB24F}" type="parTrans" cxnId="{B27BAFA4-DA01-4856-9DBC-C89341D5BF09}">
      <dgm:prSet/>
      <dgm:spPr/>
      <dgm:t>
        <a:bodyPr/>
        <a:lstStyle/>
        <a:p>
          <a:endParaRPr lang="ru-RU"/>
        </a:p>
      </dgm:t>
    </dgm:pt>
    <dgm:pt modelId="{B261C588-0EC9-41BA-AA04-91A0872C624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Диалог</a:t>
          </a:r>
          <a:endParaRPr lang="ru-RU" dirty="0">
            <a:solidFill>
              <a:srgbClr val="002060"/>
            </a:solidFill>
          </a:endParaRPr>
        </a:p>
      </dgm:t>
    </dgm:pt>
    <dgm:pt modelId="{0CEC6B17-9680-4E6F-A7E8-CB49D29D3192}" type="sibTrans" cxnId="{41CA06BA-EFCB-4077-94BE-9D21BD308856}">
      <dgm:prSet/>
      <dgm:spPr/>
      <dgm:t>
        <a:bodyPr/>
        <a:lstStyle/>
        <a:p>
          <a:endParaRPr lang="ru-RU"/>
        </a:p>
      </dgm:t>
    </dgm:pt>
    <dgm:pt modelId="{2550582F-5CF3-4E85-83E8-9D5231A2CD02}" type="parTrans" cxnId="{41CA06BA-EFCB-4077-94BE-9D21BD308856}">
      <dgm:prSet/>
      <dgm:spPr/>
      <dgm:t>
        <a:bodyPr/>
        <a:lstStyle/>
        <a:p>
          <a:endParaRPr lang="ru-RU"/>
        </a:p>
      </dgm:t>
    </dgm:pt>
    <dgm:pt modelId="{1BF7622E-959F-4462-8B83-B962401801D6}" type="pres">
      <dgm:prSet presAssocID="{8F3AF8BA-58FB-4331-992D-3F47D5C1CC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5A1AE6-FEAC-40B7-ACFA-A8D8E0386F3A}" type="pres">
      <dgm:prSet presAssocID="{35943EBF-22F8-4933-A324-9E65E95F4B07}" presName="linNode" presStyleCnt="0"/>
      <dgm:spPr/>
    </dgm:pt>
    <dgm:pt modelId="{86B5261A-E857-4D85-96B2-E224067BE82C}" type="pres">
      <dgm:prSet presAssocID="{35943EBF-22F8-4933-A324-9E65E95F4B0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C9DF0-0638-45BA-9A9D-A3383A88C4C3}" type="pres">
      <dgm:prSet presAssocID="{35943EBF-22F8-4933-A324-9E65E95F4B0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EF2E6-937E-46F2-A8E0-335C6174DB63}" type="pres">
      <dgm:prSet presAssocID="{DE81D996-8427-4179-BDCA-80434789F4AC}" presName="sp" presStyleCnt="0"/>
      <dgm:spPr/>
    </dgm:pt>
    <dgm:pt modelId="{D071BA9F-652B-4FA2-81DD-2B3686256E9B}" type="pres">
      <dgm:prSet presAssocID="{F91464E4-7924-4FA0-8C4C-87B3BD0B3C46}" presName="linNode" presStyleCnt="0"/>
      <dgm:spPr/>
    </dgm:pt>
    <dgm:pt modelId="{FC27D066-7D01-4296-AB56-A7808B0D3FDC}" type="pres">
      <dgm:prSet presAssocID="{F91464E4-7924-4FA0-8C4C-87B3BD0B3C4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00DE8-9062-4DF4-BF4A-3B8699A9856D}" type="pres">
      <dgm:prSet presAssocID="{F91464E4-7924-4FA0-8C4C-87B3BD0B3C4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BAFA4-DA01-4856-9DBC-C89341D5BF09}" srcId="{35943EBF-22F8-4933-A324-9E65E95F4B07}" destId="{C1973A76-1B10-4235-BD73-D444FFA82FBE}" srcOrd="2" destOrd="0" parTransId="{58B743A5-A0D2-4116-8462-54D159FBB24F}" sibTransId="{357C59BA-E02D-4FA8-B510-34A3C80C0DB8}"/>
    <dgm:cxn modelId="{05EB1A64-4D6D-41B2-9F62-21998F1E81B1}" srcId="{F91464E4-7924-4FA0-8C4C-87B3BD0B3C46}" destId="{AD8DC291-7087-4907-A223-507DDC733AFA}" srcOrd="0" destOrd="0" parTransId="{35829C43-C055-4FA4-8452-788D4FA2030C}" sibTransId="{5259018C-C2A9-404E-9543-FA3F66A11580}"/>
    <dgm:cxn modelId="{ECD84BEA-CCEB-4F59-BD8F-E33F75C6EB51}" type="presOf" srcId="{B261C588-0EC9-41BA-AA04-91A0872C6247}" destId="{74CC9DF0-0638-45BA-9A9D-A3383A88C4C3}" srcOrd="0" destOrd="1" presId="urn:microsoft.com/office/officeart/2005/8/layout/vList5"/>
    <dgm:cxn modelId="{6D45FBF5-CB2E-4B07-8BD3-63E124711593}" type="presOf" srcId="{E88C5EBF-D072-4726-8EC1-75619932AAE0}" destId="{A0100DE8-9062-4DF4-BF4A-3B8699A9856D}" srcOrd="0" destOrd="1" presId="urn:microsoft.com/office/officeart/2005/8/layout/vList5"/>
    <dgm:cxn modelId="{A46952FD-4C63-44BE-8105-0FFF4F9A94F3}" type="presOf" srcId="{D14FFBCD-F4FF-4C51-B0A4-3FD37FF13580}" destId="{74CC9DF0-0638-45BA-9A9D-A3383A88C4C3}" srcOrd="0" destOrd="0" presId="urn:microsoft.com/office/officeart/2005/8/layout/vList5"/>
    <dgm:cxn modelId="{E5A5E639-4C06-46E5-A865-A70A66FEEAAD}" type="presOf" srcId="{AD8DC291-7087-4907-A223-507DDC733AFA}" destId="{A0100DE8-9062-4DF4-BF4A-3B8699A9856D}" srcOrd="0" destOrd="0" presId="urn:microsoft.com/office/officeart/2005/8/layout/vList5"/>
    <dgm:cxn modelId="{543D000F-B49F-4F81-A333-5E936C3490A8}" srcId="{8F3AF8BA-58FB-4331-992D-3F47D5C1CCA7}" destId="{35943EBF-22F8-4933-A324-9E65E95F4B07}" srcOrd="0" destOrd="0" parTransId="{1A8CE531-1B58-4751-926A-874A5FDCF98F}" sibTransId="{DE81D996-8427-4179-BDCA-80434789F4AC}"/>
    <dgm:cxn modelId="{048DE348-6DC7-46C1-8507-54D6F0F3B278}" type="presOf" srcId="{F91464E4-7924-4FA0-8C4C-87B3BD0B3C46}" destId="{FC27D066-7D01-4296-AB56-A7808B0D3FDC}" srcOrd="0" destOrd="0" presId="urn:microsoft.com/office/officeart/2005/8/layout/vList5"/>
    <dgm:cxn modelId="{513C0BC7-703F-4DF4-91BB-625A76D7218D}" type="presOf" srcId="{8F3AF8BA-58FB-4331-992D-3F47D5C1CCA7}" destId="{1BF7622E-959F-4462-8B83-B962401801D6}" srcOrd="0" destOrd="0" presId="urn:microsoft.com/office/officeart/2005/8/layout/vList5"/>
    <dgm:cxn modelId="{245C164E-D1FC-4AB7-8EA6-3A3328285E06}" type="presOf" srcId="{C1973A76-1B10-4235-BD73-D444FFA82FBE}" destId="{74CC9DF0-0638-45BA-9A9D-A3383A88C4C3}" srcOrd="0" destOrd="2" presId="urn:microsoft.com/office/officeart/2005/8/layout/vList5"/>
    <dgm:cxn modelId="{1D318A7E-2563-4F0A-8328-8E617403C7D9}" srcId="{35943EBF-22F8-4933-A324-9E65E95F4B07}" destId="{D14FFBCD-F4FF-4C51-B0A4-3FD37FF13580}" srcOrd="0" destOrd="0" parTransId="{E18ED7E5-5F50-421F-8D19-232A4F065A4C}" sibTransId="{2751A509-0133-4B6F-A903-F3E29B2CBC69}"/>
    <dgm:cxn modelId="{1C62D4F3-D74B-418B-971A-F0E4BCE36213}" type="presOf" srcId="{35943EBF-22F8-4933-A324-9E65E95F4B07}" destId="{86B5261A-E857-4D85-96B2-E224067BE82C}" srcOrd="0" destOrd="0" presId="urn:microsoft.com/office/officeart/2005/8/layout/vList5"/>
    <dgm:cxn modelId="{41CA06BA-EFCB-4077-94BE-9D21BD308856}" srcId="{35943EBF-22F8-4933-A324-9E65E95F4B07}" destId="{B261C588-0EC9-41BA-AA04-91A0872C6247}" srcOrd="1" destOrd="0" parTransId="{2550582F-5CF3-4E85-83E8-9D5231A2CD02}" sibTransId="{0CEC6B17-9680-4E6F-A7E8-CB49D29D3192}"/>
    <dgm:cxn modelId="{D8A31550-6C1E-4BD5-A3D3-8CE681FD128A}" srcId="{8F3AF8BA-58FB-4331-992D-3F47D5C1CCA7}" destId="{F91464E4-7924-4FA0-8C4C-87B3BD0B3C46}" srcOrd="1" destOrd="0" parTransId="{A54668FF-1582-4837-BDCE-EEA2087A6ADA}" sibTransId="{391F7550-F768-4A34-8EAB-2E2D94CD3A43}"/>
    <dgm:cxn modelId="{A038515F-9F39-4B72-975D-DE670C3618B9}" srcId="{F91464E4-7924-4FA0-8C4C-87B3BD0B3C46}" destId="{E88C5EBF-D072-4726-8EC1-75619932AAE0}" srcOrd="1" destOrd="0" parTransId="{7CFCBCFF-FBF6-4A78-8A74-B4514781158F}" sibTransId="{B9EEA924-23E3-4093-98B1-8746E8E9BF76}"/>
    <dgm:cxn modelId="{03A38D1F-77CA-4231-801B-1474285D3FBB}" type="presParOf" srcId="{1BF7622E-959F-4462-8B83-B962401801D6}" destId="{EE5A1AE6-FEAC-40B7-ACFA-A8D8E0386F3A}" srcOrd="0" destOrd="0" presId="urn:microsoft.com/office/officeart/2005/8/layout/vList5"/>
    <dgm:cxn modelId="{E278951D-CC25-4738-B534-E4A5FDF802C6}" type="presParOf" srcId="{EE5A1AE6-FEAC-40B7-ACFA-A8D8E0386F3A}" destId="{86B5261A-E857-4D85-96B2-E224067BE82C}" srcOrd="0" destOrd="0" presId="urn:microsoft.com/office/officeart/2005/8/layout/vList5"/>
    <dgm:cxn modelId="{1C9C79A5-A81E-499B-9AA6-A5B44042A54A}" type="presParOf" srcId="{EE5A1AE6-FEAC-40B7-ACFA-A8D8E0386F3A}" destId="{74CC9DF0-0638-45BA-9A9D-A3383A88C4C3}" srcOrd="1" destOrd="0" presId="urn:microsoft.com/office/officeart/2005/8/layout/vList5"/>
    <dgm:cxn modelId="{6DEB0933-0385-4CED-8963-B521A1475358}" type="presParOf" srcId="{1BF7622E-959F-4462-8B83-B962401801D6}" destId="{5FCEF2E6-937E-46F2-A8E0-335C6174DB63}" srcOrd="1" destOrd="0" presId="urn:microsoft.com/office/officeart/2005/8/layout/vList5"/>
    <dgm:cxn modelId="{92B1A98D-5822-4C6C-A12C-E8B5138A35C3}" type="presParOf" srcId="{1BF7622E-959F-4462-8B83-B962401801D6}" destId="{D071BA9F-652B-4FA2-81DD-2B3686256E9B}" srcOrd="2" destOrd="0" presId="urn:microsoft.com/office/officeart/2005/8/layout/vList5"/>
    <dgm:cxn modelId="{01693CAF-CAD1-450E-B9B1-4135A7A5A181}" type="presParOf" srcId="{D071BA9F-652B-4FA2-81DD-2B3686256E9B}" destId="{FC27D066-7D01-4296-AB56-A7808B0D3FDC}" srcOrd="0" destOrd="0" presId="urn:microsoft.com/office/officeart/2005/8/layout/vList5"/>
    <dgm:cxn modelId="{3CA776E2-1988-4222-8C88-220BB8A50C7F}" type="presParOf" srcId="{D071BA9F-652B-4FA2-81DD-2B3686256E9B}" destId="{A0100DE8-9062-4DF4-BF4A-3B8699A985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47FCA8-05AF-4A30-A253-39CFA0EC4B4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A60E10-6F1B-43F0-B176-A1A63D1B2E8A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Частная школа РО</a:t>
          </a:r>
          <a:endParaRPr lang="ru-RU" dirty="0"/>
        </a:p>
      </dgm:t>
    </dgm:pt>
    <dgm:pt modelId="{BF674597-4D50-4722-ADFA-71F764BD0951}" type="parTrans" cxnId="{335CE5B7-D532-439D-8133-64A6B7812EBE}">
      <dgm:prSet/>
      <dgm:spPr/>
      <dgm:t>
        <a:bodyPr/>
        <a:lstStyle/>
        <a:p>
          <a:endParaRPr lang="ru-RU"/>
        </a:p>
      </dgm:t>
    </dgm:pt>
    <dgm:pt modelId="{89079AA7-B551-483C-B205-DF8F8CBCED89}" type="sibTrans" cxnId="{335CE5B7-D532-439D-8133-64A6B7812EBE}">
      <dgm:prSet/>
      <dgm:spPr/>
      <dgm:t>
        <a:bodyPr/>
        <a:lstStyle/>
        <a:p>
          <a:endParaRPr lang="ru-RU"/>
        </a:p>
      </dgm:t>
    </dgm:pt>
    <dgm:pt modelId="{AB6D8684-1A9C-4AEE-92D0-CC57BC2555C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Развивающее обучение (</a:t>
          </a:r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Система                Д.Б. </a:t>
          </a:r>
          <a:r>
            <a:rPr lang="ru-RU" sz="2000" b="1" i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Эльконина</a:t>
          </a:r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–В.В. Давыдова –  </a:t>
          </a:r>
          <a:r>
            <a:rPr lang="ru-RU" sz="2000" b="0" i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деятельностный</a:t>
          </a:r>
          <a:r>
            <a:rPr lang="ru-RU" sz="2000" b="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подход</a:t>
          </a:r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543821-3F98-4CCA-9089-34B1683ABC19}" type="parTrans" cxnId="{C4D03837-06A0-4090-9142-0121A4D75F91}">
      <dgm:prSet/>
      <dgm:spPr/>
      <dgm:t>
        <a:bodyPr/>
        <a:lstStyle/>
        <a:p>
          <a:endParaRPr lang="ru-RU"/>
        </a:p>
      </dgm:t>
    </dgm:pt>
    <dgm:pt modelId="{99AD42D4-670E-425A-87E0-CAF8182858D8}" type="sibTrans" cxnId="{C4D03837-06A0-4090-9142-0121A4D75F91}">
      <dgm:prSet/>
      <dgm:spPr/>
      <dgm:t>
        <a:bodyPr/>
        <a:lstStyle/>
        <a:p>
          <a:endParaRPr lang="ru-RU"/>
        </a:p>
      </dgm:t>
    </dgm:pt>
    <dgm:pt modelId="{2541A0CA-7ED5-4730-AA95-424EEAF96C35}">
      <dgm:prSet phldrT="[Текст]" custT="1"/>
      <dgm:spPr/>
      <dgm:t>
        <a:bodyPr/>
        <a:lstStyle/>
        <a:p>
          <a:pPr marL="0" marR="0" indent="0" defTabSz="5400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Использование приемов образовательных технологий </a:t>
          </a:r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(РКМЧП, проблемный урок, творческие мастерские, модульные технологии</a:t>
          </a:r>
          <a:r>
            <a:rPr lang="ru-RU" sz="2000" i="1" dirty="0" smtClean="0">
              <a:solidFill>
                <a:srgbClr val="002060"/>
              </a:solidFill>
            </a:rPr>
            <a:t>)</a:t>
          </a:r>
          <a:endParaRPr lang="ru-RU" sz="20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677719D-1CB6-4678-BBDA-B7DFE3A45E53}" type="parTrans" cxnId="{35158E49-80E0-470C-B69D-493BB521EDA6}">
      <dgm:prSet/>
      <dgm:spPr/>
      <dgm:t>
        <a:bodyPr/>
        <a:lstStyle/>
        <a:p>
          <a:endParaRPr lang="ru-RU"/>
        </a:p>
      </dgm:t>
    </dgm:pt>
    <dgm:pt modelId="{72E5A1D5-40FC-4097-86C4-9D4EA2E658B2}" type="sibTrans" cxnId="{35158E49-80E0-470C-B69D-493BB521EDA6}">
      <dgm:prSet/>
      <dgm:spPr/>
      <dgm:t>
        <a:bodyPr/>
        <a:lstStyle/>
        <a:p>
          <a:endParaRPr lang="ru-RU"/>
        </a:p>
      </dgm:t>
    </dgm:pt>
    <dgm:pt modelId="{B916FFB4-FB11-4DA6-A477-AF0398F09C4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Методический центр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393ADC2-360C-4239-ADB0-FF40E741D4A8}" type="parTrans" cxnId="{7C61F62B-BB23-4599-BBE6-58FFBE2AC90D}">
      <dgm:prSet/>
      <dgm:spPr/>
      <dgm:t>
        <a:bodyPr/>
        <a:lstStyle/>
        <a:p>
          <a:endParaRPr lang="ru-RU"/>
        </a:p>
      </dgm:t>
    </dgm:pt>
    <dgm:pt modelId="{2C14681A-9D28-487C-B5D3-CB5D9E0430BD}" type="sibTrans" cxnId="{7C61F62B-BB23-4599-BBE6-58FFBE2AC90D}">
      <dgm:prSet/>
      <dgm:spPr/>
      <dgm:t>
        <a:bodyPr/>
        <a:lstStyle/>
        <a:p>
          <a:endParaRPr lang="ru-RU"/>
        </a:p>
      </dgm:t>
    </dgm:pt>
    <dgm:pt modelId="{5F35E16B-42D3-4BFF-AA8D-FC1F165C3D10}">
      <dgm:prSet phldrT="[Текст]" custT="1"/>
      <dgm:spPr/>
      <dgm:t>
        <a:bodyPr/>
        <a:lstStyle/>
        <a:p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Повышение квалификации учителей ОРКСЭ</a:t>
          </a:r>
          <a:endParaRPr lang="ru-RU" sz="2000" b="1" i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3E0D1D-7472-4729-AFCD-229DB1F1ABD3}" type="parTrans" cxnId="{51355F19-6D18-453D-A36A-8A286B69180D}">
      <dgm:prSet/>
      <dgm:spPr/>
      <dgm:t>
        <a:bodyPr/>
        <a:lstStyle/>
        <a:p>
          <a:endParaRPr lang="ru-RU"/>
        </a:p>
      </dgm:t>
    </dgm:pt>
    <dgm:pt modelId="{0694955A-B872-4129-AE99-3E0D49BAF54E}" type="sibTrans" cxnId="{51355F19-6D18-453D-A36A-8A286B69180D}">
      <dgm:prSet/>
      <dgm:spPr/>
      <dgm:t>
        <a:bodyPr/>
        <a:lstStyle/>
        <a:p>
          <a:endParaRPr lang="ru-RU"/>
        </a:p>
      </dgm:t>
    </dgm:pt>
    <dgm:pt modelId="{64A9DAF0-8837-4BCB-B14C-4C14589866BD}">
      <dgm:prSet phldrT="[Текст]" custT="1"/>
      <dgm:spPr/>
      <dgm:t>
        <a:bodyPr/>
        <a:lstStyle/>
        <a:p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Проблемно-творческая группа</a:t>
          </a:r>
          <a:endParaRPr lang="ru-RU" sz="2000" b="1" i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BF1378-A9D1-4ED5-9113-323CC592E7A3}" type="parTrans" cxnId="{BDB29715-22BE-4649-AE4A-5B728EF2297A}">
      <dgm:prSet/>
      <dgm:spPr/>
      <dgm:t>
        <a:bodyPr/>
        <a:lstStyle/>
        <a:p>
          <a:endParaRPr lang="ru-RU"/>
        </a:p>
      </dgm:t>
    </dgm:pt>
    <dgm:pt modelId="{E1086E1F-26AB-45C9-A6F4-98E716ABD04D}" type="sibTrans" cxnId="{BDB29715-22BE-4649-AE4A-5B728EF2297A}">
      <dgm:prSet/>
      <dgm:spPr/>
      <dgm:t>
        <a:bodyPr/>
        <a:lstStyle/>
        <a:p>
          <a:endParaRPr lang="ru-RU"/>
        </a:p>
      </dgm:t>
    </dgm:pt>
    <dgm:pt modelId="{5898FE81-9F49-47BD-AB04-3FAF4F49DB7C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«Литература как предмет эстетического цикла» (</a:t>
          </a:r>
          <a:r>
            <a:rPr lang="ru-RU" sz="2000" b="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Г.Н.Кудина - </a:t>
          </a:r>
          <a:r>
            <a:rPr lang="ru-RU" sz="2000" b="0" i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З.Н.Новлянская</a:t>
          </a:r>
          <a:r>
            <a:rPr lang="ru-RU" sz="2000" b="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3683EE-C022-4ED6-BE64-0C593B29828D}" type="parTrans" cxnId="{E8822F62-AB41-4D10-BF87-D8936C409ECA}">
      <dgm:prSet/>
      <dgm:spPr/>
      <dgm:t>
        <a:bodyPr/>
        <a:lstStyle/>
        <a:p>
          <a:endParaRPr lang="ru-RU"/>
        </a:p>
      </dgm:t>
    </dgm:pt>
    <dgm:pt modelId="{E17EA9E7-D134-4B10-878A-9EC2F31B001C}" type="sibTrans" cxnId="{E8822F62-AB41-4D10-BF87-D8936C409ECA}">
      <dgm:prSet/>
      <dgm:spPr/>
      <dgm:t>
        <a:bodyPr/>
        <a:lstStyle/>
        <a:p>
          <a:endParaRPr lang="ru-RU"/>
        </a:p>
      </dgm:t>
    </dgm:pt>
    <dgm:pt modelId="{C18E3E90-AF89-4149-A0AB-7E3869293A78}">
      <dgm:prSet phldrT="[Текст]" custT="1"/>
      <dgm:spPr/>
      <dgm:t>
        <a:bodyPr/>
        <a:lstStyle/>
        <a:p>
          <a:pPr marL="0" marR="0" indent="0" defTabSz="5400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Курс литературы 6 </a:t>
          </a:r>
          <a:r>
            <a:rPr lang="ru-RU" sz="2000" b="1" i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кл</a:t>
          </a:r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Раздел «Знакомство с Библией»</a:t>
          </a:r>
          <a:endParaRPr lang="ru-RU" sz="20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4AAD9E-6D87-47FE-B715-BB25CA339B5A}" type="parTrans" cxnId="{B4238607-C9AC-410F-99FA-81282F91A288}">
      <dgm:prSet/>
      <dgm:spPr/>
      <dgm:t>
        <a:bodyPr/>
        <a:lstStyle/>
        <a:p>
          <a:endParaRPr lang="ru-RU"/>
        </a:p>
      </dgm:t>
    </dgm:pt>
    <dgm:pt modelId="{44A28762-26A7-4739-B4DB-3B48B63A151F}" type="sibTrans" cxnId="{B4238607-C9AC-410F-99FA-81282F91A288}">
      <dgm:prSet/>
      <dgm:spPr/>
      <dgm:t>
        <a:bodyPr/>
        <a:lstStyle/>
        <a:p>
          <a:endParaRPr lang="ru-RU"/>
        </a:p>
      </dgm:t>
    </dgm:pt>
    <dgm:pt modelId="{9AAE43FC-7B29-4191-AF23-381EBDEED8B6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МОУ «СОШ №5 УИМ»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D6A4ED2-BF41-40E9-A577-656C23FAD03B}" type="sibTrans" cxnId="{3B461A47-D940-4ACB-922E-C3D39469E57D}">
      <dgm:prSet/>
      <dgm:spPr/>
      <dgm:t>
        <a:bodyPr/>
        <a:lstStyle/>
        <a:p>
          <a:endParaRPr lang="ru-RU"/>
        </a:p>
      </dgm:t>
    </dgm:pt>
    <dgm:pt modelId="{FB6E7088-F4F0-49F1-9A55-9B5BF13A0B3C}" type="parTrans" cxnId="{3B461A47-D940-4ACB-922E-C3D39469E57D}">
      <dgm:prSet/>
      <dgm:spPr/>
      <dgm:t>
        <a:bodyPr/>
        <a:lstStyle/>
        <a:p>
          <a:endParaRPr lang="ru-RU"/>
        </a:p>
      </dgm:t>
    </dgm:pt>
    <dgm:pt modelId="{F65E10E4-A6D5-4C7B-8B9C-721366AE24FF}">
      <dgm:prSet phldrT="[Текст]" custT="1"/>
      <dgm:spPr/>
      <dgm:t>
        <a:bodyPr/>
        <a:lstStyle/>
        <a:p>
          <a:pPr marL="0" marR="0" indent="0" defTabSz="5400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Встречи-дискуссии с родителями</a:t>
          </a:r>
          <a:endParaRPr lang="ru-RU" sz="20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06E53C4-B205-4D86-9CE7-3071CDC9E1DE}" type="parTrans" cxnId="{FE5453E5-CCD0-4DBF-AE2B-EA77AF3E4B5C}">
      <dgm:prSet/>
      <dgm:spPr/>
      <dgm:t>
        <a:bodyPr/>
        <a:lstStyle/>
        <a:p>
          <a:endParaRPr lang="ru-RU"/>
        </a:p>
      </dgm:t>
    </dgm:pt>
    <dgm:pt modelId="{B84C3956-77E9-491D-82B8-8467C1C3360F}" type="sibTrans" cxnId="{FE5453E5-CCD0-4DBF-AE2B-EA77AF3E4B5C}">
      <dgm:prSet/>
      <dgm:spPr/>
      <dgm:t>
        <a:bodyPr/>
        <a:lstStyle/>
        <a:p>
          <a:endParaRPr lang="ru-RU"/>
        </a:p>
      </dgm:t>
    </dgm:pt>
    <dgm:pt modelId="{AB00A023-954E-46BC-89FA-2BB480336992}">
      <dgm:prSet phldrT="[Текст]" custT="1"/>
      <dgm:spPr/>
      <dgm:t>
        <a:bodyPr/>
        <a:lstStyle/>
        <a:p>
          <a:endParaRPr lang="ru-RU" sz="2000" b="1" i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4C2F15-C619-447C-9CEE-6144AFDBBFA6}" type="parTrans" cxnId="{2B494F0E-937E-4C18-A678-E38F58612C56}">
      <dgm:prSet/>
      <dgm:spPr/>
      <dgm:t>
        <a:bodyPr/>
        <a:lstStyle/>
        <a:p>
          <a:endParaRPr lang="ru-RU"/>
        </a:p>
      </dgm:t>
    </dgm:pt>
    <dgm:pt modelId="{4B1FBAF9-AAC8-48F8-9419-5EA66772D1C2}" type="sibTrans" cxnId="{2B494F0E-937E-4C18-A678-E38F58612C56}">
      <dgm:prSet/>
      <dgm:spPr/>
      <dgm:t>
        <a:bodyPr/>
        <a:lstStyle/>
        <a:p>
          <a:endParaRPr lang="ru-RU"/>
        </a:p>
      </dgm:t>
    </dgm:pt>
    <dgm:pt modelId="{5E1072AB-2826-45E8-A1D9-0F23B686EBA7}" type="pres">
      <dgm:prSet presAssocID="{3F47FCA8-05AF-4A30-A253-39CFA0EC4B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2A3FA7-4FE6-4D7F-8E6C-1B0AAC3A0C3C}" type="pres">
      <dgm:prSet presAssocID="{3F47FCA8-05AF-4A30-A253-39CFA0EC4B4A}" presName="tSp" presStyleCnt="0"/>
      <dgm:spPr/>
    </dgm:pt>
    <dgm:pt modelId="{92B392F2-1013-420F-807B-2880F974B25D}" type="pres">
      <dgm:prSet presAssocID="{3F47FCA8-05AF-4A30-A253-39CFA0EC4B4A}" presName="bSp" presStyleCnt="0"/>
      <dgm:spPr/>
    </dgm:pt>
    <dgm:pt modelId="{76B023A1-C3C7-4933-BC4E-48CDD9F78CF8}" type="pres">
      <dgm:prSet presAssocID="{3F47FCA8-05AF-4A30-A253-39CFA0EC4B4A}" presName="process" presStyleCnt="0"/>
      <dgm:spPr/>
    </dgm:pt>
    <dgm:pt modelId="{D22983BC-82D2-4FC9-B5F0-6654A09ADB90}" type="pres">
      <dgm:prSet presAssocID="{CDA60E10-6F1B-43F0-B176-A1A63D1B2E8A}" presName="composite1" presStyleCnt="0"/>
      <dgm:spPr/>
    </dgm:pt>
    <dgm:pt modelId="{05A03DD8-0E67-49B8-BDEF-325320636CFE}" type="pres">
      <dgm:prSet presAssocID="{CDA60E10-6F1B-43F0-B176-A1A63D1B2E8A}" presName="dummyNode1" presStyleLbl="node1" presStyleIdx="0" presStyleCnt="3"/>
      <dgm:spPr/>
    </dgm:pt>
    <dgm:pt modelId="{092D2453-00A4-4F48-979D-8CE177B78E58}" type="pres">
      <dgm:prSet presAssocID="{CDA60E10-6F1B-43F0-B176-A1A63D1B2E8A}" presName="childNode1" presStyleLbl="bgAcc1" presStyleIdx="0" presStyleCnt="3" custScaleX="245725" custScaleY="462339" custLinFactNeighborX="-16897" custLinFactNeighborY="-24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4FA7A-DB1C-400A-96A4-76A6656DE462}" type="pres">
      <dgm:prSet presAssocID="{CDA60E10-6F1B-43F0-B176-A1A63D1B2E8A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F8A3C-F1DC-4756-A1C4-447BD4295557}" type="pres">
      <dgm:prSet presAssocID="{CDA60E10-6F1B-43F0-B176-A1A63D1B2E8A}" presName="parentNode1" presStyleLbl="node1" presStyleIdx="0" presStyleCnt="3" custScaleX="86105" custScaleY="170451" custLinFactY="200000" custLinFactNeighborX="29568" custLinFactNeighborY="2724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2204-1E21-40DC-AF55-FAAD325F75EB}" type="pres">
      <dgm:prSet presAssocID="{CDA60E10-6F1B-43F0-B176-A1A63D1B2E8A}" presName="connSite1" presStyleCnt="0"/>
      <dgm:spPr/>
    </dgm:pt>
    <dgm:pt modelId="{E7B32CA4-B327-476E-BEC5-5EA15AAF6A3F}" type="pres">
      <dgm:prSet presAssocID="{89079AA7-B551-483C-B205-DF8F8CBCED89}" presName="Name9" presStyleLbl="sibTrans2D1" presStyleIdx="0" presStyleCnt="2" custAng="2678381" custLinFactNeighborX="37791" custLinFactNeighborY="18181"/>
      <dgm:spPr/>
      <dgm:t>
        <a:bodyPr/>
        <a:lstStyle/>
        <a:p>
          <a:endParaRPr lang="ru-RU"/>
        </a:p>
      </dgm:t>
    </dgm:pt>
    <dgm:pt modelId="{D76045E1-F070-456A-8AE0-8EAF77DD6707}" type="pres">
      <dgm:prSet presAssocID="{9AAE43FC-7B29-4191-AF23-381EBDEED8B6}" presName="composite2" presStyleCnt="0"/>
      <dgm:spPr/>
    </dgm:pt>
    <dgm:pt modelId="{4640BD07-C8B0-4ACD-ACCB-DD6F84466B78}" type="pres">
      <dgm:prSet presAssocID="{9AAE43FC-7B29-4191-AF23-381EBDEED8B6}" presName="dummyNode2" presStyleLbl="node1" presStyleIdx="0" presStyleCnt="3"/>
      <dgm:spPr/>
    </dgm:pt>
    <dgm:pt modelId="{BB5BCE56-C389-4ED4-BAAC-592FFEC9C8B9}" type="pres">
      <dgm:prSet presAssocID="{9AAE43FC-7B29-4191-AF23-381EBDEED8B6}" presName="childNode2" presStyleLbl="bgAcc1" presStyleIdx="1" presStyleCnt="3" custScaleX="322730" custScaleY="572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A97B08-97A6-44CD-B84C-43387B7A678A}" type="pres">
      <dgm:prSet presAssocID="{9AAE43FC-7B29-4191-AF23-381EBDEED8B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967A55-698D-47F5-A519-EF9A44787C71}" type="pres">
      <dgm:prSet presAssocID="{9AAE43FC-7B29-4191-AF23-381EBDEED8B6}" presName="parentNode2" presStyleLbl="node1" presStyleIdx="1" presStyleCnt="3" custScaleX="132711" custScaleY="275048" custLinFactY="-161884" custLinFactNeighborX="57498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FAEED-729F-4233-A967-3D04AA793B45}" type="pres">
      <dgm:prSet presAssocID="{9AAE43FC-7B29-4191-AF23-381EBDEED8B6}" presName="connSite2" presStyleCnt="0"/>
      <dgm:spPr/>
    </dgm:pt>
    <dgm:pt modelId="{6C90A170-11A5-4BC6-8250-A769D8A1B69C}" type="pres">
      <dgm:prSet presAssocID="{ED6A4ED2-BF41-40E9-A577-656C23FAD03B}" presName="Name18" presStyleLbl="sibTrans2D1" presStyleIdx="1" presStyleCnt="2" custAng="19789141" custLinFactNeighborX="11816" custLinFactNeighborY="-25043"/>
      <dgm:spPr/>
      <dgm:t>
        <a:bodyPr/>
        <a:lstStyle/>
        <a:p>
          <a:endParaRPr lang="ru-RU"/>
        </a:p>
      </dgm:t>
    </dgm:pt>
    <dgm:pt modelId="{147832EE-1EA4-4AFB-86AE-744A1F3A5889}" type="pres">
      <dgm:prSet presAssocID="{B916FFB4-FB11-4DA6-A477-AF0398F09C41}" presName="composite1" presStyleCnt="0"/>
      <dgm:spPr/>
    </dgm:pt>
    <dgm:pt modelId="{E6FD4486-AE4B-4A18-A043-5DB080AD55C0}" type="pres">
      <dgm:prSet presAssocID="{B916FFB4-FB11-4DA6-A477-AF0398F09C41}" presName="dummyNode1" presStyleLbl="node1" presStyleIdx="1" presStyleCnt="3"/>
      <dgm:spPr/>
    </dgm:pt>
    <dgm:pt modelId="{9BE7D083-35DE-4798-B24A-D4ECC6782A5C}" type="pres">
      <dgm:prSet presAssocID="{B916FFB4-FB11-4DA6-A477-AF0398F09C41}" presName="childNode1" presStyleLbl="bgAcc1" presStyleIdx="2" presStyleCnt="3" custScaleX="228751" custScaleY="459465" custLinFactNeighborX="-5000" custLinFactNeighborY="-11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9F808-46B8-41EE-BCD7-5CCCC28C6189}" type="pres">
      <dgm:prSet presAssocID="{B916FFB4-FB11-4DA6-A477-AF0398F09C4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FAE14-9099-4E6B-AA69-3DE927A69EAF}" type="pres">
      <dgm:prSet presAssocID="{B916FFB4-FB11-4DA6-A477-AF0398F09C41}" presName="parentNode1" presStyleLbl="node1" presStyleIdx="2" presStyleCnt="3" custScaleX="185048" custScaleY="307287" custLinFactY="100000" custLinFactNeighborX="51566" custLinFactNeighborY="1493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92155-57BF-4A6D-92B2-2042C8773B5B}" type="pres">
      <dgm:prSet presAssocID="{B916FFB4-FB11-4DA6-A477-AF0398F09C41}" presName="connSite1" presStyleCnt="0"/>
      <dgm:spPr/>
    </dgm:pt>
  </dgm:ptLst>
  <dgm:cxnLst>
    <dgm:cxn modelId="{B9D07704-EF63-4136-8B60-FD4B64E79228}" type="presOf" srcId="{ED6A4ED2-BF41-40E9-A577-656C23FAD03B}" destId="{6C90A170-11A5-4BC6-8250-A769D8A1B69C}" srcOrd="0" destOrd="0" presId="urn:microsoft.com/office/officeart/2005/8/layout/hProcess4"/>
    <dgm:cxn modelId="{39D08D5F-8C61-45A0-A76D-C6D0503A01D7}" type="presOf" srcId="{B916FFB4-FB11-4DA6-A477-AF0398F09C41}" destId="{0A2FAE14-9099-4E6B-AA69-3DE927A69EAF}" srcOrd="0" destOrd="0" presId="urn:microsoft.com/office/officeart/2005/8/layout/hProcess4"/>
    <dgm:cxn modelId="{FDC39ACE-F712-4E11-9768-CF72F6134277}" type="presOf" srcId="{C18E3E90-AF89-4149-A0AB-7E3869293A78}" destId="{04A97B08-97A6-44CD-B84C-43387B7A678A}" srcOrd="1" destOrd="1" presId="urn:microsoft.com/office/officeart/2005/8/layout/hProcess4"/>
    <dgm:cxn modelId="{D9CD24F4-F9EA-4C0E-B542-666010FC1328}" type="presOf" srcId="{5898FE81-9F49-47BD-AB04-3FAF4F49DB7C}" destId="{AB94FA7A-DB1C-400A-96A4-76A6656DE462}" srcOrd="1" destOrd="1" presId="urn:microsoft.com/office/officeart/2005/8/layout/hProcess4"/>
    <dgm:cxn modelId="{35158E49-80E0-470C-B69D-493BB521EDA6}" srcId="{9AAE43FC-7B29-4191-AF23-381EBDEED8B6}" destId="{2541A0CA-7ED5-4730-AA95-424EEAF96C35}" srcOrd="0" destOrd="0" parTransId="{2677719D-1CB6-4678-BBDA-B7DFE3A45E53}" sibTransId="{72E5A1D5-40FC-4097-86C4-9D4EA2E658B2}"/>
    <dgm:cxn modelId="{19D19CF8-3FA1-4305-982F-A07CC25A048B}" type="presOf" srcId="{AB6D8684-1A9C-4AEE-92D0-CC57BC2555CD}" destId="{092D2453-00A4-4F48-979D-8CE177B78E58}" srcOrd="0" destOrd="0" presId="urn:microsoft.com/office/officeart/2005/8/layout/hProcess4"/>
    <dgm:cxn modelId="{2B494F0E-937E-4C18-A678-E38F58612C56}" srcId="{B916FFB4-FB11-4DA6-A477-AF0398F09C41}" destId="{AB00A023-954E-46BC-89FA-2BB480336992}" srcOrd="1" destOrd="0" parTransId="{5C4C2F15-C619-447C-9CEE-6144AFDBBFA6}" sibTransId="{4B1FBAF9-AAC8-48F8-9419-5EA66772D1C2}"/>
    <dgm:cxn modelId="{51355F19-6D18-453D-A36A-8A286B69180D}" srcId="{B916FFB4-FB11-4DA6-A477-AF0398F09C41}" destId="{5F35E16B-42D3-4BFF-AA8D-FC1F165C3D10}" srcOrd="0" destOrd="0" parTransId="{1A3E0D1D-7472-4729-AFCD-229DB1F1ABD3}" sibTransId="{0694955A-B872-4129-AE99-3E0D49BAF54E}"/>
    <dgm:cxn modelId="{26290F6C-1702-4EE5-9088-C09754E78FF4}" type="presOf" srcId="{3F47FCA8-05AF-4A30-A253-39CFA0EC4B4A}" destId="{5E1072AB-2826-45E8-A1D9-0F23B686EBA7}" srcOrd="0" destOrd="0" presId="urn:microsoft.com/office/officeart/2005/8/layout/hProcess4"/>
    <dgm:cxn modelId="{4111901C-9E0B-4430-A3A8-5335ED7F23B7}" type="presOf" srcId="{9AAE43FC-7B29-4191-AF23-381EBDEED8B6}" destId="{AE967A55-698D-47F5-A519-EF9A44787C71}" srcOrd="0" destOrd="0" presId="urn:microsoft.com/office/officeart/2005/8/layout/hProcess4"/>
    <dgm:cxn modelId="{69ABB53A-AD43-40E2-84EF-F9E137B83925}" type="presOf" srcId="{64A9DAF0-8837-4BCB-B14C-4C14589866BD}" destId="{9BE7D083-35DE-4798-B24A-D4ECC6782A5C}" srcOrd="0" destOrd="2" presId="urn:microsoft.com/office/officeart/2005/8/layout/hProcess4"/>
    <dgm:cxn modelId="{5D90D182-7106-4A86-AC94-53E9833530E3}" type="presOf" srcId="{CDA60E10-6F1B-43F0-B176-A1A63D1B2E8A}" destId="{6E4F8A3C-F1DC-4756-A1C4-447BD4295557}" srcOrd="0" destOrd="0" presId="urn:microsoft.com/office/officeart/2005/8/layout/hProcess4"/>
    <dgm:cxn modelId="{B3EC2ACB-3787-4B49-80CA-D27F45194C9B}" type="presOf" srcId="{2541A0CA-7ED5-4730-AA95-424EEAF96C35}" destId="{04A97B08-97A6-44CD-B84C-43387B7A678A}" srcOrd="1" destOrd="0" presId="urn:microsoft.com/office/officeart/2005/8/layout/hProcess4"/>
    <dgm:cxn modelId="{9A5565D2-D83F-4323-AB13-EC8EC26BF111}" type="presOf" srcId="{5F35E16B-42D3-4BFF-AA8D-FC1F165C3D10}" destId="{9BE7D083-35DE-4798-B24A-D4ECC6782A5C}" srcOrd="0" destOrd="0" presId="urn:microsoft.com/office/officeart/2005/8/layout/hProcess4"/>
    <dgm:cxn modelId="{FE5453E5-CCD0-4DBF-AE2B-EA77AF3E4B5C}" srcId="{9AAE43FC-7B29-4191-AF23-381EBDEED8B6}" destId="{F65E10E4-A6D5-4C7B-8B9C-721366AE24FF}" srcOrd="2" destOrd="0" parTransId="{A06E53C4-B205-4D86-9CE7-3071CDC9E1DE}" sibTransId="{B84C3956-77E9-491D-82B8-8467C1C3360F}"/>
    <dgm:cxn modelId="{C4D03837-06A0-4090-9142-0121A4D75F91}" srcId="{CDA60E10-6F1B-43F0-B176-A1A63D1B2E8A}" destId="{AB6D8684-1A9C-4AEE-92D0-CC57BC2555CD}" srcOrd="0" destOrd="0" parTransId="{0F543821-3F98-4CCA-9089-34B1683ABC19}" sibTransId="{99AD42D4-670E-425A-87E0-CAF8182858D8}"/>
    <dgm:cxn modelId="{48B9A0DD-B5DE-4B82-976D-46D904A5372B}" type="presOf" srcId="{AB00A023-954E-46BC-89FA-2BB480336992}" destId="{9BE7D083-35DE-4798-B24A-D4ECC6782A5C}" srcOrd="0" destOrd="1" presId="urn:microsoft.com/office/officeart/2005/8/layout/hProcess4"/>
    <dgm:cxn modelId="{4FF95BF7-1FC6-4B5B-8224-934A616F62A4}" type="presOf" srcId="{89079AA7-B551-483C-B205-DF8F8CBCED89}" destId="{E7B32CA4-B327-476E-BEC5-5EA15AAF6A3F}" srcOrd="0" destOrd="0" presId="urn:microsoft.com/office/officeart/2005/8/layout/hProcess4"/>
    <dgm:cxn modelId="{BDB29715-22BE-4649-AE4A-5B728EF2297A}" srcId="{B916FFB4-FB11-4DA6-A477-AF0398F09C41}" destId="{64A9DAF0-8837-4BCB-B14C-4C14589866BD}" srcOrd="2" destOrd="0" parTransId="{48BF1378-A9D1-4ED5-9113-323CC592E7A3}" sibTransId="{E1086E1F-26AB-45C9-A6F4-98E716ABD04D}"/>
    <dgm:cxn modelId="{62429AB5-15AA-497C-BEDA-BCA21F3F2203}" type="presOf" srcId="{64A9DAF0-8837-4BCB-B14C-4C14589866BD}" destId="{0029F808-46B8-41EE-BCD7-5CCCC28C6189}" srcOrd="1" destOrd="2" presId="urn:microsoft.com/office/officeart/2005/8/layout/hProcess4"/>
    <dgm:cxn modelId="{3A1BBBD0-F181-4F6D-B380-4F3B994B11B7}" type="presOf" srcId="{2541A0CA-7ED5-4730-AA95-424EEAF96C35}" destId="{BB5BCE56-C389-4ED4-BAAC-592FFEC9C8B9}" srcOrd="0" destOrd="0" presId="urn:microsoft.com/office/officeart/2005/8/layout/hProcess4"/>
    <dgm:cxn modelId="{B4238607-C9AC-410F-99FA-81282F91A288}" srcId="{9AAE43FC-7B29-4191-AF23-381EBDEED8B6}" destId="{C18E3E90-AF89-4149-A0AB-7E3869293A78}" srcOrd="1" destOrd="0" parTransId="{394AAD9E-6D87-47FE-B715-BB25CA339B5A}" sibTransId="{44A28762-26A7-4739-B4DB-3B48B63A151F}"/>
    <dgm:cxn modelId="{F7A1FFC4-0621-4D85-A84E-5ECE7FB82EA0}" type="presOf" srcId="{AB00A023-954E-46BC-89FA-2BB480336992}" destId="{0029F808-46B8-41EE-BCD7-5CCCC28C6189}" srcOrd="1" destOrd="1" presId="urn:microsoft.com/office/officeart/2005/8/layout/hProcess4"/>
    <dgm:cxn modelId="{F5F6ECA5-0191-4EB1-BAA3-FB2B594704F8}" type="presOf" srcId="{F65E10E4-A6D5-4C7B-8B9C-721366AE24FF}" destId="{04A97B08-97A6-44CD-B84C-43387B7A678A}" srcOrd="1" destOrd="2" presId="urn:microsoft.com/office/officeart/2005/8/layout/hProcess4"/>
    <dgm:cxn modelId="{335CE5B7-D532-439D-8133-64A6B7812EBE}" srcId="{3F47FCA8-05AF-4A30-A253-39CFA0EC4B4A}" destId="{CDA60E10-6F1B-43F0-B176-A1A63D1B2E8A}" srcOrd="0" destOrd="0" parTransId="{BF674597-4D50-4722-ADFA-71F764BD0951}" sibTransId="{89079AA7-B551-483C-B205-DF8F8CBCED89}"/>
    <dgm:cxn modelId="{E8822F62-AB41-4D10-BF87-D8936C409ECA}" srcId="{CDA60E10-6F1B-43F0-B176-A1A63D1B2E8A}" destId="{5898FE81-9F49-47BD-AB04-3FAF4F49DB7C}" srcOrd="1" destOrd="0" parTransId="{E83683EE-C022-4ED6-BE64-0C593B29828D}" sibTransId="{E17EA9E7-D134-4B10-878A-9EC2F31B001C}"/>
    <dgm:cxn modelId="{BC67DF3F-C43C-4B7B-9692-AF1472A41274}" type="presOf" srcId="{F65E10E4-A6D5-4C7B-8B9C-721366AE24FF}" destId="{BB5BCE56-C389-4ED4-BAAC-592FFEC9C8B9}" srcOrd="0" destOrd="2" presId="urn:microsoft.com/office/officeart/2005/8/layout/hProcess4"/>
    <dgm:cxn modelId="{485EFA79-5AAD-4A09-95F3-6CFAF43C0253}" type="presOf" srcId="{5F35E16B-42D3-4BFF-AA8D-FC1F165C3D10}" destId="{0029F808-46B8-41EE-BCD7-5CCCC28C6189}" srcOrd="1" destOrd="0" presId="urn:microsoft.com/office/officeart/2005/8/layout/hProcess4"/>
    <dgm:cxn modelId="{3B461A47-D940-4ACB-922E-C3D39469E57D}" srcId="{3F47FCA8-05AF-4A30-A253-39CFA0EC4B4A}" destId="{9AAE43FC-7B29-4191-AF23-381EBDEED8B6}" srcOrd="1" destOrd="0" parTransId="{FB6E7088-F4F0-49F1-9A55-9B5BF13A0B3C}" sibTransId="{ED6A4ED2-BF41-40E9-A577-656C23FAD03B}"/>
    <dgm:cxn modelId="{D72CB658-6276-46CE-B675-58D216B16BC6}" type="presOf" srcId="{C18E3E90-AF89-4149-A0AB-7E3869293A78}" destId="{BB5BCE56-C389-4ED4-BAAC-592FFEC9C8B9}" srcOrd="0" destOrd="1" presId="urn:microsoft.com/office/officeart/2005/8/layout/hProcess4"/>
    <dgm:cxn modelId="{72645A08-1DEA-4E02-982F-B24F3D385A9B}" type="presOf" srcId="{AB6D8684-1A9C-4AEE-92D0-CC57BC2555CD}" destId="{AB94FA7A-DB1C-400A-96A4-76A6656DE462}" srcOrd="1" destOrd="0" presId="urn:microsoft.com/office/officeart/2005/8/layout/hProcess4"/>
    <dgm:cxn modelId="{0211A1DD-E647-471F-8D6D-F58A3FDAEE30}" type="presOf" srcId="{5898FE81-9F49-47BD-AB04-3FAF4F49DB7C}" destId="{092D2453-00A4-4F48-979D-8CE177B78E58}" srcOrd="0" destOrd="1" presId="urn:microsoft.com/office/officeart/2005/8/layout/hProcess4"/>
    <dgm:cxn modelId="{7C61F62B-BB23-4599-BBE6-58FFBE2AC90D}" srcId="{3F47FCA8-05AF-4A30-A253-39CFA0EC4B4A}" destId="{B916FFB4-FB11-4DA6-A477-AF0398F09C41}" srcOrd="2" destOrd="0" parTransId="{9393ADC2-360C-4239-ADB0-FF40E741D4A8}" sibTransId="{2C14681A-9D28-487C-B5D3-CB5D9E0430BD}"/>
    <dgm:cxn modelId="{B7275420-A381-41DB-BFDA-3B1CA1616619}" type="presParOf" srcId="{5E1072AB-2826-45E8-A1D9-0F23B686EBA7}" destId="{AE2A3FA7-4FE6-4D7F-8E6C-1B0AAC3A0C3C}" srcOrd="0" destOrd="0" presId="urn:microsoft.com/office/officeart/2005/8/layout/hProcess4"/>
    <dgm:cxn modelId="{945DE3B7-8332-42D7-A3A8-5B6EED5C9DBC}" type="presParOf" srcId="{5E1072AB-2826-45E8-A1D9-0F23B686EBA7}" destId="{92B392F2-1013-420F-807B-2880F974B25D}" srcOrd="1" destOrd="0" presId="urn:microsoft.com/office/officeart/2005/8/layout/hProcess4"/>
    <dgm:cxn modelId="{B468C10F-D2BB-4ABA-A778-0509ECF0E954}" type="presParOf" srcId="{5E1072AB-2826-45E8-A1D9-0F23B686EBA7}" destId="{76B023A1-C3C7-4933-BC4E-48CDD9F78CF8}" srcOrd="2" destOrd="0" presId="urn:microsoft.com/office/officeart/2005/8/layout/hProcess4"/>
    <dgm:cxn modelId="{7B358A1C-4DF7-44F5-982E-48122E17DCFE}" type="presParOf" srcId="{76B023A1-C3C7-4933-BC4E-48CDD9F78CF8}" destId="{D22983BC-82D2-4FC9-B5F0-6654A09ADB90}" srcOrd="0" destOrd="0" presId="urn:microsoft.com/office/officeart/2005/8/layout/hProcess4"/>
    <dgm:cxn modelId="{FBAAADA7-2608-4086-8FC9-2D86CE56D623}" type="presParOf" srcId="{D22983BC-82D2-4FC9-B5F0-6654A09ADB90}" destId="{05A03DD8-0E67-49B8-BDEF-325320636CFE}" srcOrd="0" destOrd="0" presId="urn:microsoft.com/office/officeart/2005/8/layout/hProcess4"/>
    <dgm:cxn modelId="{A300B665-511F-4812-9D4A-1DCB35A4B63D}" type="presParOf" srcId="{D22983BC-82D2-4FC9-B5F0-6654A09ADB90}" destId="{092D2453-00A4-4F48-979D-8CE177B78E58}" srcOrd="1" destOrd="0" presId="urn:microsoft.com/office/officeart/2005/8/layout/hProcess4"/>
    <dgm:cxn modelId="{B8A64B84-24BA-476E-96F6-FB28655BEB44}" type="presParOf" srcId="{D22983BC-82D2-4FC9-B5F0-6654A09ADB90}" destId="{AB94FA7A-DB1C-400A-96A4-76A6656DE462}" srcOrd="2" destOrd="0" presId="urn:microsoft.com/office/officeart/2005/8/layout/hProcess4"/>
    <dgm:cxn modelId="{A65579EA-0A4A-40A5-8576-06E0DFFA26AA}" type="presParOf" srcId="{D22983BC-82D2-4FC9-B5F0-6654A09ADB90}" destId="{6E4F8A3C-F1DC-4756-A1C4-447BD4295557}" srcOrd="3" destOrd="0" presId="urn:microsoft.com/office/officeart/2005/8/layout/hProcess4"/>
    <dgm:cxn modelId="{717558C1-5343-4A14-BFF5-EF1821921058}" type="presParOf" srcId="{D22983BC-82D2-4FC9-B5F0-6654A09ADB90}" destId="{2CE22204-1E21-40DC-AF55-FAAD325F75EB}" srcOrd="4" destOrd="0" presId="urn:microsoft.com/office/officeart/2005/8/layout/hProcess4"/>
    <dgm:cxn modelId="{BE386D7E-8734-44BB-80CB-C13109711BA1}" type="presParOf" srcId="{76B023A1-C3C7-4933-BC4E-48CDD9F78CF8}" destId="{E7B32CA4-B327-476E-BEC5-5EA15AAF6A3F}" srcOrd="1" destOrd="0" presId="urn:microsoft.com/office/officeart/2005/8/layout/hProcess4"/>
    <dgm:cxn modelId="{08CD704F-CC57-4C96-87D6-B5B775CA6221}" type="presParOf" srcId="{76B023A1-C3C7-4933-BC4E-48CDD9F78CF8}" destId="{D76045E1-F070-456A-8AE0-8EAF77DD6707}" srcOrd="2" destOrd="0" presId="urn:microsoft.com/office/officeart/2005/8/layout/hProcess4"/>
    <dgm:cxn modelId="{6AAF5304-28EE-46DB-BE9F-5964B8C5AB69}" type="presParOf" srcId="{D76045E1-F070-456A-8AE0-8EAF77DD6707}" destId="{4640BD07-C8B0-4ACD-ACCB-DD6F84466B78}" srcOrd="0" destOrd="0" presId="urn:microsoft.com/office/officeart/2005/8/layout/hProcess4"/>
    <dgm:cxn modelId="{9B84233F-E0C4-4944-BE56-6ADC694D67F7}" type="presParOf" srcId="{D76045E1-F070-456A-8AE0-8EAF77DD6707}" destId="{BB5BCE56-C389-4ED4-BAAC-592FFEC9C8B9}" srcOrd="1" destOrd="0" presId="urn:microsoft.com/office/officeart/2005/8/layout/hProcess4"/>
    <dgm:cxn modelId="{4FD69F89-8C7C-4BD7-9383-E5AC88951933}" type="presParOf" srcId="{D76045E1-F070-456A-8AE0-8EAF77DD6707}" destId="{04A97B08-97A6-44CD-B84C-43387B7A678A}" srcOrd="2" destOrd="0" presId="urn:microsoft.com/office/officeart/2005/8/layout/hProcess4"/>
    <dgm:cxn modelId="{95BAA2E7-0285-4C95-A171-52CA48DBEFE7}" type="presParOf" srcId="{D76045E1-F070-456A-8AE0-8EAF77DD6707}" destId="{AE967A55-698D-47F5-A519-EF9A44787C71}" srcOrd="3" destOrd="0" presId="urn:microsoft.com/office/officeart/2005/8/layout/hProcess4"/>
    <dgm:cxn modelId="{3C901A07-C7CE-4658-BC52-D54F06A0B80F}" type="presParOf" srcId="{D76045E1-F070-456A-8AE0-8EAF77DD6707}" destId="{B6AFAEED-729F-4233-A967-3D04AA793B45}" srcOrd="4" destOrd="0" presId="urn:microsoft.com/office/officeart/2005/8/layout/hProcess4"/>
    <dgm:cxn modelId="{3566ACEF-C2E1-4A9E-BEB4-8A15BEB4E310}" type="presParOf" srcId="{76B023A1-C3C7-4933-BC4E-48CDD9F78CF8}" destId="{6C90A170-11A5-4BC6-8250-A769D8A1B69C}" srcOrd="3" destOrd="0" presId="urn:microsoft.com/office/officeart/2005/8/layout/hProcess4"/>
    <dgm:cxn modelId="{2675ED6C-B168-4E12-80DC-50923251D612}" type="presParOf" srcId="{76B023A1-C3C7-4933-BC4E-48CDD9F78CF8}" destId="{147832EE-1EA4-4AFB-86AE-744A1F3A5889}" srcOrd="4" destOrd="0" presId="urn:microsoft.com/office/officeart/2005/8/layout/hProcess4"/>
    <dgm:cxn modelId="{88B4187E-95E3-4A26-B2D9-CA7799E40184}" type="presParOf" srcId="{147832EE-1EA4-4AFB-86AE-744A1F3A5889}" destId="{E6FD4486-AE4B-4A18-A043-5DB080AD55C0}" srcOrd="0" destOrd="0" presId="urn:microsoft.com/office/officeart/2005/8/layout/hProcess4"/>
    <dgm:cxn modelId="{11946A48-A539-42F3-9AB8-26F8892E5C88}" type="presParOf" srcId="{147832EE-1EA4-4AFB-86AE-744A1F3A5889}" destId="{9BE7D083-35DE-4798-B24A-D4ECC6782A5C}" srcOrd="1" destOrd="0" presId="urn:microsoft.com/office/officeart/2005/8/layout/hProcess4"/>
    <dgm:cxn modelId="{CF351D8E-927B-456E-B983-23845020A39B}" type="presParOf" srcId="{147832EE-1EA4-4AFB-86AE-744A1F3A5889}" destId="{0029F808-46B8-41EE-BCD7-5CCCC28C6189}" srcOrd="2" destOrd="0" presId="urn:microsoft.com/office/officeart/2005/8/layout/hProcess4"/>
    <dgm:cxn modelId="{D2207477-826E-40C5-886C-BAE0293ED84F}" type="presParOf" srcId="{147832EE-1EA4-4AFB-86AE-744A1F3A5889}" destId="{0A2FAE14-9099-4E6B-AA69-3DE927A69EAF}" srcOrd="3" destOrd="0" presId="urn:microsoft.com/office/officeart/2005/8/layout/hProcess4"/>
    <dgm:cxn modelId="{1F590C97-3E36-4954-A82F-843DA93875B9}" type="presParOf" srcId="{147832EE-1EA4-4AFB-86AE-744A1F3A5889}" destId="{20A92155-57BF-4A6D-92B2-2042C8773B5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8BAE5-6B70-47DD-92C4-2DFED606C127}">
      <dsp:nvSpPr>
        <dsp:cNvPr id="0" name=""/>
        <dsp:cNvSpPr/>
      </dsp:nvSpPr>
      <dsp:spPr>
        <a:xfrm rot="21300000">
          <a:off x="23013" y="1973541"/>
          <a:ext cx="7453323" cy="853517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FF1D0-0887-4BA7-A8B2-B6A1DAB21501}">
      <dsp:nvSpPr>
        <dsp:cNvPr id="0" name=""/>
        <dsp:cNvSpPr/>
      </dsp:nvSpPr>
      <dsp:spPr>
        <a:xfrm>
          <a:off x="899922" y="240030"/>
          <a:ext cx="2249805" cy="1920240"/>
        </a:xfrm>
        <a:prstGeom prst="downArrow">
          <a:avLst/>
        </a:prstGeom>
        <a:solidFill>
          <a:srgbClr val="0070C0"/>
        </a:soli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38F1CB7-93FB-4A73-8423-D2B2377E873A}">
      <dsp:nvSpPr>
        <dsp:cNvPr id="0" name=""/>
        <dsp:cNvSpPr/>
      </dsp:nvSpPr>
      <dsp:spPr>
        <a:xfrm>
          <a:off x="3395777" y="0"/>
          <a:ext cx="3557547" cy="2016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Необходимость погружения </a:t>
          </a:r>
          <a:r>
            <a:rPr lang="ru-RU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мир духовно-нравственных понятий.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Формирование понятийного мышления</a:t>
          </a:r>
          <a:endParaRPr lang="ru-RU" sz="22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95777" y="0"/>
        <a:ext cx="3557547" cy="2016252"/>
      </dsp:txXfrm>
    </dsp:sp>
    <dsp:sp modelId="{B0E6160B-E44D-4A2B-89CC-15C506E3E8C0}">
      <dsp:nvSpPr>
        <dsp:cNvPr id="0" name=""/>
        <dsp:cNvSpPr/>
      </dsp:nvSpPr>
      <dsp:spPr>
        <a:xfrm>
          <a:off x="4349622" y="2640330"/>
          <a:ext cx="2249805" cy="1920240"/>
        </a:xfrm>
        <a:prstGeom prst="upArrow">
          <a:avLst/>
        </a:prstGeom>
        <a:solidFill>
          <a:srgbClr val="FFC000"/>
        </a:soli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shade val="80000"/>
            </a:schemeClr>
          </a:contourClr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F333FB5A-EBE6-458F-BC60-6D3EFB8EC6DD}">
      <dsp:nvSpPr>
        <dsp:cNvPr id="0" name=""/>
        <dsp:cNvSpPr/>
      </dsp:nvSpPr>
      <dsp:spPr>
        <a:xfrm>
          <a:off x="616614" y="2784347"/>
          <a:ext cx="3416367" cy="2016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«Клиповое восприятие» информации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без осмысления  </a:t>
          </a:r>
          <a:endParaRPr lang="ru-RU" sz="22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6614" y="2784347"/>
        <a:ext cx="3416367" cy="2016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54097-111B-4E12-B35E-11C23C8EBA0C}">
      <dsp:nvSpPr>
        <dsp:cNvPr id="0" name=""/>
        <dsp:cNvSpPr/>
      </dsp:nvSpPr>
      <dsp:spPr>
        <a:xfrm rot="5400000">
          <a:off x="3908873" y="-2056535"/>
          <a:ext cx="1533941" cy="5647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</a:t>
          </a:r>
          <a:endParaRPr lang="ru-RU" sz="3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852339" y="74880"/>
        <a:ext cx="5572130" cy="1384179"/>
      </dsp:txXfrm>
    </dsp:sp>
    <dsp:sp modelId="{A482D365-FE59-472A-B9C2-0F902B2413C5}">
      <dsp:nvSpPr>
        <dsp:cNvPr id="0" name=""/>
        <dsp:cNvSpPr/>
      </dsp:nvSpPr>
      <dsp:spPr>
        <a:xfrm>
          <a:off x="1145" y="1867"/>
          <a:ext cx="1848438" cy="153419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Мысль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6038" y="76760"/>
        <a:ext cx="1698652" cy="1384404"/>
      </dsp:txXfrm>
    </dsp:sp>
    <dsp:sp modelId="{54B28059-8877-4250-B087-6478AB441E2A}">
      <dsp:nvSpPr>
        <dsp:cNvPr id="0" name=""/>
        <dsp:cNvSpPr/>
      </dsp:nvSpPr>
      <dsp:spPr>
        <a:xfrm rot="5400000">
          <a:off x="3926755" y="-381305"/>
          <a:ext cx="1533941" cy="56112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Большая скорость и объем  восприятия</a:t>
          </a:r>
          <a:endParaRPr lang="ru-RU" sz="3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Потребность в обновлении</a:t>
          </a:r>
          <a:endParaRPr lang="ru-RU" sz="3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888103" y="1732228"/>
        <a:ext cx="5536365" cy="1384179"/>
      </dsp:txXfrm>
    </dsp:sp>
    <dsp:sp modelId="{79AEC3D3-F481-43EF-B32D-E4232702C365}">
      <dsp:nvSpPr>
        <dsp:cNvPr id="0" name=""/>
        <dsp:cNvSpPr/>
      </dsp:nvSpPr>
      <dsp:spPr>
        <a:xfrm>
          <a:off x="0" y="1659626"/>
          <a:ext cx="1885812" cy="1517547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Информация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081" y="1733707"/>
        <a:ext cx="1737650" cy="1369385"/>
      </dsp:txXfrm>
    </dsp:sp>
    <dsp:sp modelId="{921E39F4-D3A1-4A25-93DA-936501189D64}">
      <dsp:nvSpPr>
        <dsp:cNvPr id="0" name=""/>
        <dsp:cNvSpPr/>
      </dsp:nvSpPr>
      <dsp:spPr>
        <a:xfrm rot="5400000">
          <a:off x="3952675" y="1253280"/>
          <a:ext cx="1533941" cy="55539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Поверхностное осознание нравственных ценностей</a:t>
          </a:r>
          <a:endParaRPr lang="ru-RU" sz="3000" kern="1200" dirty="0">
            <a:solidFill>
              <a:srgbClr val="002060"/>
            </a:solidFill>
          </a:endParaRPr>
        </a:p>
      </dsp:txBody>
      <dsp:txXfrm rot="-5400000">
        <a:off x="1942690" y="3338147"/>
        <a:ext cx="5479032" cy="1384179"/>
      </dsp:txXfrm>
    </dsp:sp>
    <dsp:sp modelId="{510982AD-F5FE-406B-8A88-1F4840D8065A}">
      <dsp:nvSpPr>
        <dsp:cNvPr id="0" name=""/>
        <dsp:cNvSpPr/>
      </dsp:nvSpPr>
      <dsp:spPr>
        <a:xfrm>
          <a:off x="1145" y="3261742"/>
          <a:ext cx="1941544" cy="153699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Ценностные ориентиры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6175" y="3336772"/>
        <a:ext cx="1791484" cy="1386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F6E3-59B8-4689-9848-077891132786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8A9A2-3B6A-488E-BE21-2BED662F8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6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baseline="0" dirty="0" smtClean="0">
                <a:solidFill>
                  <a:srgbClr val="FF0000"/>
                </a:solidFill>
              </a:rPr>
              <a:t>Слайд 1. П</a:t>
            </a:r>
            <a:r>
              <a:rPr lang="ru-RU" sz="1200" b="1" kern="1200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реамбула</a:t>
            </a:r>
            <a:endParaRPr lang="ru-RU" sz="1200" b="1" kern="1200" baseline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120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10. Фрагмент</a:t>
            </a:r>
            <a:r>
              <a:rPr lang="ru-RU" b="1" baseline="0" dirty="0" smtClean="0"/>
              <a:t> урока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11. Заключительный этап урока. Рефлексия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12. Эссе ученика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13. Опыт взаимодействия с родителями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14. Результаты</a:t>
            </a:r>
            <a:r>
              <a:rPr lang="ru-RU" b="1" baseline="0" dirty="0" smtClean="0"/>
              <a:t> опыта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15. Рождение опыта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16. Распространение опыта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b="1" dirty="0" smtClean="0"/>
              <a:t>Слайд 17. Заключение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baseline="0" dirty="0" smtClean="0">
                <a:solidFill>
                  <a:srgbClr val="FF0000"/>
                </a:solidFill>
              </a:rPr>
              <a:t>Слайд</a:t>
            </a:r>
            <a:r>
              <a:rPr lang="ru-RU" b="1" baseline="0" dirty="0" smtClean="0"/>
              <a:t> 2. Возрастные противоречия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30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3. Педагогическое противоречие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66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4. Цель и задачи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5.</a:t>
            </a:r>
            <a:r>
              <a:rPr lang="ru-RU" b="1" baseline="0" dirty="0" smtClean="0"/>
              <a:t> Осмысление понятия «клиповое мышление»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6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6. Концепция урока ОРКСЭ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7. Фрагмент урока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8. Ведущая образовательная технология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9. Фрагмент</a:t>
            </a:r>
            <a:r>
              <a:rPr lang="ru-RU" b="1" baseline="0" dirty="0" smtClean="0"/>
              <a:t> урока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8A9A2-3B6A-488E-BE21-2BED662F859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8112" y="2036440"/>
            <a:ext cx="8135888" cy="175260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Стельмахович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А.Ю.,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ОРКСЭ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«СОШ №5 УИМ»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Магнитогорска</a:t>
            </a:r>
            <a:b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Челябинской области</a:t>
            </a:r>
            <a:endParaRPr lang="ru-RU" sz="2800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ctrTitle"/>
          </p:nvPr>
        </p:nvSpPr>
        <p:spPr>
          <a:xfrm>
            <a:off x="899592" y="4509120"/>
            <a:ext cx="8135888" cy="1472184"/>
          </a:xfrm>
        </p:spPr>
        <p:txBody>
          <a:bodyPr>
            <a:noAutofit/>
          </a:bodyPr>
          <a:lstStyle/>
          <a:p>
            <a:pPr algn="ctr"/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Преодоление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клипового восприятия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мира</a:t>
            </a: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младшими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подростками на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занятиях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ОРКСЭ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Тимошина\Downloads\site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12" y="-27384"/>
            <a:ext cx="8135888" cy="169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5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подводящий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1039402"/>
            <a:ext cx="2448272" cy="1009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чувства испытывает первобытный  человек, наблюдая за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природой?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101156" y="1393432"/>
            <a:ext cx="594312" cy="301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1039402"/>
            <a:ext cx="3240360" cy="1009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Одним из главных переживаний человека является страх перед враждебным окружающим миром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556" y="1323090"/>
            <a:ext cx="621846" cy="359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537416" y="2204864"/>
            <a:ext cx="244827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человек боится природы? Какова природа этого страха?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56" y="2334785"/>
            <a:ext cx="6223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788024" y="2151160"/>
            <a:ext cx="3240360" cy="11338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испытывает страх неизвестности. Современный человек тоже может его переживать, например, страх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темноты.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480" y="2395445"/>
            <a:ext cx="6223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563792" y="3409882"/>
            <a:ext cx="244827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первобытный человек  пытается избавиться от страха</a:t>
            </a:r>
            <a:r>
              <a:rPr lang="ru-RU" dirty="0">
                <a:solidFill>
                  <a:srgbClr val="002060"/>
                </a:solidFill>
              </a:rPr>
              <a:t>?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168" y="3778026"/>
            <a:ext cx="6223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788024" y="3400327"/>
            <a:ext cx="324036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пытается осмыслить необъяснимые природные явления на основе имеющегося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опыта.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480" y="3958207"/>
            <a:ext cx="6223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554816" y="4472954"/>
            <a:ext cx="3888432" cy="10991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Первобытному человеку на ранних этапах развития более всего понятен сам человек. Как это отразилось, на ваш взгляд, в осмыслении явлений природы?</a:t>
            </a:r>
            <a:endParaRPr lang="ru-RU" sz="16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248" y="4844331"/>
            <a:ext cx="36004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5796136" y="4472954"/>
            <a:ext cx="2376264" cy="10991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наделяет явления природы человеческими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чертами.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630" y="4844330"/>
            <a:ext cx="6223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500166" y="5715016"/>
            <a:ext cx="664373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Начинает складываться система древнейших верований (тотемы) и ранняя мифологическая система (язычество).</a:t>
            </a:r>
            <a:endParaRPr lang="ru-RU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85728"/>
            <a:ext cx="7498080" cy="164307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связана библейская история рождения Иисуса Христа с новогодними образами Деда Мороза и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Санта-Клауса?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85926"/>
            <a:ext cx="7818072" cy="495544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современной концепции праздника два культурных пласта:</a:t>
            </a:r>
          </a:p>
          <a:p>
            <a:pPr marL="596646" indent="-514350" algn="just">
              <a:buClr>
                <a:srgbClr val="002060"/>
              </a:buClr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языческий, основанный на культе поклонения стихии мороза;</a:t>
            </a:r>
          </a:p>
          <a:p>
            <a:pPr marL="596646" indent="-514350" algn="just">
              <a:buClr>
                <a:srgbClr val="002060"/>
              </a:buClr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христианский: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библейская история о рождении Христа;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христианские легенды о Святом Клаусе или Святом Николае, отражённые в образах Деда Мороза и Санта-Клауса.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0034" y="0"/>
            <a:ext cx="7498080" cy="83671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онцепция  урока ОРКСЭ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48941" y="836712"/>
            <a:ext cx="3000396" cy="22145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Нравственное понятие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(Бог, вера, милосердие, долг, закон, традиция…)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836712"/>
            <a:ext cx="2890580" cy="57412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Постановка учебной </a:t>
            </a: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или проблемной задачи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Учебная или проблемная ситуация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 – осознание нормы и сути понятия</a:t>
            </a:r>
          </a:p>
          <a:p>
            <a:pPr algn="ctr"/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Элементы  технологии РО Д.Б.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Эльконина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r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В.В. Давыдова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1071546"/>
            <a:ext cx="2736304" cy="53817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учебной ситуации или проблемной ситуации: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подводящий  </a:t>
            </a:r>
          </a:p>
          <a:p>
            <a:pPr algn="ctr"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побуждающий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«Технология проблемного урока»</a:t>
            </a: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Е. Мельниковой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98085" y="3247534"/>
            <a:ext cx="3302108" cy="3330437"/>
          </a:xfrm>
          <a:custGeom>
            <a:avLst/>
            <a:gdLst>
              <a:gd name="connsiteX0" fmla="*/ 0 w 2736304"/>
              <a:gd name="connsiteY0" fmla="*/ 456060 h 3804353"/>
              <a:gd name="connsiteX1" fmla="*/ 456060 w 2736304"/>
              <a:gd name="connsiteY1" fmla="*/ 0 h 3804353"/>
              <a:gd name="connsiteX2" fmla="*/ 2280244 w 2736304"/>
              <a:gd name="connsiteY2" fmla="*/ 0 h 3804353"/>
              <a:gd name="connsiteX3" fmla="*/ 2736304 w 2736304"/>
              <a:gd name="connsiteY3" fmla="*/ 456060 h 3804353"/>
              <a:gd name="connsiteX4" fmla="*/ 2736304 w 2736304"/>
              <a:gd name="connsiteY4" fmla="*/ 3348293 h 3804353"/>
              <a:gd name="connsiteX5" fmla="*/ 2280244 w 2736304"/>
              <a:gd name="connsiteY5" fmla="*/ 3804353 h 3804353"/>
              <a:gd name="connsiteX6" fmla="*/ 456060 w 2736304"/>
              <a:gd name="connsiteY6" fmla="*/ 3804353 h 3804353"/>
              <a:gd name="connsiteX7" fmla="*/ 0 w 2736304"/>
              <a:gd name="connsiteY7" fmla="*/ 3348293 h 3804353"/>
              <a:gd name="connsiteX8" fmla="*/ 0 w 2736304"/>
              <a:gd name="connsiteY8" fmla="*/ 456060 h 3804353"/>
              <a:gd name="connsiteX0" fmla="*/ 2326341 w 2736304"/>
              <a:gd name="connsiteY0" fmla="*/ 1599060 h 3804353"/>
              <a:gd name="connsiteX1" fmla="*/ 456060 w 2736304"/>
              <a:gd name="connsiteY1" fmla="*/ 0 h 3804353"/>
              <a:gd name="connsiteX2" fmla="*/ 2280244 w 2736304"/>
              <a:gd name="connsiteY2" fmla="*/ 0 h 3804353"/>
              <a:gd name="connsiteX3" fmla="*/ 2736304 w 2736304"/>
              <a:gd name="connsiteY3" fmla="*/ 456060 h 3804353"/>
              <a:gd name="connsiteX4" fmla="*/ 2736304 w 2736304"/>
              <a:gd name="connsiteY4" fmla="*/ 3348293 h 3804353"/>
              <a:gd name="connsiteX5" fmla="*/ 2280244 w 2736304"/>
              <a:gd name="connsiteY5" fmla="*/ 3804353 h 3804353"/>
              <a:gd name="connsiteX6" fmla="*/ 456060 w 2736304"/>
              <a:gd name="connsiteY6" fmla="*/ 3804353 h 3804353"/>
              <a:gd name="connsiteX7" fmla="*/ 0 w 2736304"/>
              <a:gd name="connsiteY7" fmla="*/ 3348293 h 3804353"/>
              <a:gd name="connsiteX8" fmla="*/ 2326341 w 2736304"/>
              <a:gd name="connsiteY8" fmla="*/ 1599060 h 3804353"/>
              <a:gd name="connsiteX0" fmla="*/ 0 w 2830433"/>
              <a:gd name="connsiteY0" fmla="*/ 1101519 h 3804353"/>
              <a:gd name="connsiteX1" fmla="*/ 550189 w 2830433"/>
              <a:gd name="connsiteY1" fmla="*/ 0 h 3804353"/>
              <a:gd name="connsiteX2" fmla="*/ 2374373 w 2830433"/>
              <a:gd name="connsiteY2" fmla="*/ 0 h 3804353"/>
              <a:gd name="connsiteX3" fmla="*/ 2830433 w 2830433"/>
              <a:gd name="connsiteY3" fmla="*/ 456060 h 3804353"/>
              <a:gd name="connsiteX4" fmla="*/ 2830433 w 2830433"/>
              <a:gd name="connsiteY4" fmla="*/ 3348293 h 3804353"/>
              <a:gd name="connsiteX5" fmla="*/ 2374373 w 2830433"/>
              <a:gd name="connsiteY5" fmla="*/ 3804353 h 3804353"/>
              <a:gd name="connsiteX6" fmla="*/ 550189 w 2830433"/>
              <a:gd name="connsiteY6" fmla="*/ 3804353 h 3804353"/>
              <a:gd name="connsiteX7" fmla="*/ 94129 w 2830433"/>
              <a:gd name="connsiteY7" fmla="*/ 3348293 h 3804353"/>
              <a:gd name="connsiteX8" fmla="*/ 0 w 2830433"/>
              <a:gd name="connsiteY8" fmla="*/ 1101519 h 3804353"/>
              <a:gd name="connsiteX0" fmla="*/ 0 w 2938009"/>
              <a:gd name="connsiteY0" fmla="*/ 1101519 h 3804353"/>
              <a:gd name="connsiteX1" fmla="*/ 550189 w 2938009"/>
              <a:gd name="connsiteY1" fmla="*/ 0 h 3804353"/>
              <a:gd name="connsiteX2" fmla="*/ 2374373 w 2938009"/>
              <a:gd name="connsiteY2" fmla="*/ 0 h 3804353"/>
              <a:gd name="connsiteX3" fmla="*/ 2938009 w 2938009"/>
              <a:gd name="connsiteY3" fmla="*/ 886366 h 3804353"/>
              <a:gd name="connsiteX4" fmla="*/ 2830433 w 2938009"/>
              <a:gd name="connsiteY4" fmla="*/ 3348293 h 3804353"/>
              <a:gd name="connsiteX5" fmla="*/ 2374373 w 2938009"/>
              <a:gd name="connsiteY5" fmla="*/ 3804353 h 3804353"/>
              <a:gd name="connsiteX6" fmla="*/ 550189 w 2938009"/>
              <a:gd name="connsiteY6" fmla="*/ 3804353 h 3804353"/>
              <a:gd name="connsiteX7" fmla="*/ 94129 w 2938009"/>
              <a:gd name="connsiteY7" fmla="*/ 3348293 h 3804353"/>
              <a:gd name="connsiteX8" fmla="*/ 0 w 2938009"/>
              <a:gd name="connsiteY8" fmla="*/ 1101519 h 3804353"/>
              <a:gd name="connsiteX0" fmla="*/ 0 w 3005245"/>
              <a:gd name="connsiteY0" fmla="*/ 1101519 h 3804353"/>
              <a:gd name="connsiteX1" fmla="*/ 550189 w 3005245"/>
              <a:gd name="connsiteY1" fmla="*/ 0 h 3804353"/>
              <a:gd name="connsiteX2" fmla="*/ 2374373 w 3005245"/>
              <a:gd name="connsiteY2" fmla="*/ 0 h 3804353"/>
              <a:gd name="connsiteX3" fmla="*/ 2938009 w 3005245"/>
              <a:gd name="connsiteY3" fmla="*/ 886366 h 3804353"/>
              <a:gd name="connsiteX4" fmla="*/ 3005245 w 3005245"/>
              <a:gd name="connsiteY4" fmla="*/ 3428976 h 3804353"/>
              <a:gd name="connsiteX5" fmla="*/ 2374373 w 3005245"/>
              <a:gd name="connsiteY5" fmla="*/ 3804353 h 3804353"/>
              <a:gd name="connsiteX6" fmla="*/ 550189 w 3005245"/>
              <a:gd name="connsiteY6" fmla="*/ 3804353 h 3804353"/>
              <a:gd name="connsiteX7" fmla="*/ 94129 w 3005245"/>
              <a:gd name="connsiteY7" fmla="*/ 3348293 h 3804353"/>
              <a:gd name="connsiteX8" fmla="*/ 0 w 3005245"/>
              <a:gd name="connsiteY8" fmla="*/ 1101519 h 3804353"/>
              <a:gd name="connsiteX0" fmla="*/ 0 w 3005245"/>
              <a:gd name="connsiteY0" fmla="*/ 1101519 h 3804353"/>
              <a:gd name="connsiteX1" fmla="*/ 550189 w 3005245"/>
              <a:gd name="connsiteY1" fmla="*/ 0 h 3804353"/>
              <a:gd name="connsiteX2" fmla="*/ 2374373 w 3005245"/>
              <a:gd name="connsiteY2" fmla="*/ 0 h 3804353"/>
              <a:gd name="connsiteX3" fmla="*/ 2938009 w 3005245"/>
              <a:gd name="connsiteY3" fmla="*/ 886366 h 3804353"/>
              <a:gd name="connsiteX4" fmla="*/ 3005245 w 3005245"/>
              <a:gd name="connsiteY4" fmla="*/ 3428976 h 3804353"/>
              <a:gd name="connsiteX5" fmla="*/ 2374373 w 3005245"/>
              <a:gd name="connsiteY5" fmla="*/ 3804353 h 3804353"/>
              <a:gd name="connsiteX6" fmla="*/ 550189 w 3005245"/>
              <a:gd name="connsiteY6" fmla="*/ 3804353 h 3804353"/>
              <a:gd name="connsiteX7" fmla="*/ 40341 w 3005245"/>
              <a:gd name="connsiteY7" fmla="*/ 3388635 h 3804353"/>
              <a:gd name="connsiteX8" fmla="*/ 0 w 3005245"/>
              <a:gd name="connsiteY8" fmla="*/ 1101519 h 380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5245" h="3804353">
                <a:moveTo>
                  <a:pt x="0" y="1101519"/>
                </a:moveTo>
                <a:cubicBezTo>
                  <a:pt x="0" y="849644"/>
                  <a:pt x="298314" y="0"/>
                  <a:pt x="550189" y="0"/>
                </a:cubicBezTo>
                <a:lnTo>
                  <a:pt x="2374373" y="0"/>
                </a:lnTo>
                <a:cubicBezTo>
                  <a:pt x="2626248" y="0"/>
                  <a:pt x="2938009" y="634491"/>
                  <a:pt x="2938009" y="886366"/>
                </a:cubicBezTo>
                <a:lnTo>
                  <a:pt x="3005245" y="3428976"/>
                </a:lnTo>
                <a:cubicBezTo>
                  <a:pt x="3005245" y="3680851"/>
                  <a:pt x="2626248" y="3804353"/>
                  <a:pt x="2374373" y="3804353"/>
                </a:cubicBezTo>
                <a:lnTo>
                  <a:pt x="550189" y="3804353"/>
                </a:lnTo>
                <a:cubicBezTo>
                  <a:pt x="298314" y="3804353"/>
                  <a:pt x="40341" y="3640510"/>
                  <a:pt x="40341" y="3388635"/>
                </a:cubicBezTo>
                <a:cubicBezTo>
                  <a:pt x="40341" y="2424557"/>
                  <a:pt x="0" y="2065597"/>
                  <a:pt x="0" y="1101519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Восприятие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Осознание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Ценностное самоопределение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 – внутренний диалог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Отсроченный результат –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осмысленное действие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433515" y="1926556"/>
            <a:ext cx="119279" cy="4878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442172" y="3461172"/>
            <a:ext cx="119279" cy="49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«Я есть то, что я вижу?»</a:t>
            </a:r>
            <a:b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«Поход 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кинотеатр или в театр превращается в поход за разными изображениями. Пока мы идём или едем, через нас проходят тысячи рекламных картинок. Мы идём в церковь, чтобы помолиться или покаяться, но при выходе из храма обо всём забываем. Глядя на привлекательную картинку, мы на миг забываем о молитвах, о раскаянии и о самом Господе! Но можно же пойти в галерею, увидеть настоящие картины. В наше время очень трудно следить за тем, что ты видишь. Я думаю, что я есть то, что я выбираю видеть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.»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spcBef>
                <a:spcPts val="1800"/>
              </a:spcBef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Автор: Курылёв Александр, ученик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4-го класса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4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862059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68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5261A-E857-4D85-96B2-E224067BE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6B5261A-E857-4D85-96B2-E224067BE8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86B5261A-E857-4D85-96B2-E224067BE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86B5261A-E857-4D85-96B2-E224067BE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CC9DF0-0638-45BA-9A9D-A3383A88C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4CC9DF0-0638-45BA-9A9D-A3383A88C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4CC9DF0-0638-45BA-9A9D-A3383A88C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4CC9DF0-0638-45BA-9A9D-A3383A88C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27D066-7D01-4296-AB56-A7808B0D3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FC27D066-7D01-4296-AB56-A7808B0D3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FC27D066-7D01-4296-AB56-A7808B0D3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FC27D066-7D01-4296-AB56-A7808B0D3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100DE8-9062-4DF4-BF4A-3B8699A98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A0100DE8-9062-4DF4-BF4A-3B8699A985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A0100DE8-9062-4DF4-BF4A-3B8699A98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A0100DE8-9062-4DF4-BF4A-3B8699A98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мониторинг личностных результатов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28800"/>
            <a:ext cx="7818072" cy="5112568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Нравственное содержание действий и поступков обучающихся (диагностика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Э.Туриэля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84580"/>
              </p:ext>
            </p:extLst>
          </p:nvPr>
        </p:nvGraphicFramePr>
        <p:xfrm>
          <a:off x="1115616" y="2852936"/>
          <a:ext cx="7786742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742"/>
              </a:tblGrid>
              <a:tr h="3816424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None/>
                      </a:pPr>
                      <a:r>
                        <a:rPr lang="ru-RU" sz="28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Участвовали</a:t>
                      </a:r>
                      <a:r>
                        <a:rPr lang="ru-RU" sz="2800" b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191 учащийся 4-5 классов</a:t>
                      </a:r>
                    </a:p>
                    <a:p>
                      <a:pPr marL="285750" indent="-285750" algn="ctr">
                        <a:buFont typeface="Arial" pitchFamily="34" charset="0"/>
                        <a:buNone/>
                      </a:pPr>
                      <a:r>
                        <a:rPr lang="ru-RU" sz="2800" b="1" u="none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ИТОГИ: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800" b="1" u="non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94% учащихся различают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поведении </a:t>
                      </a:r>
                      <a:r>
                        <a:rPr lang="ru-RU" sz="2800" b="1" u="non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нормы конвенциальные и моральные;  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sz="2800" b="1" u="non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недопустимости нарушения конвенциональных норм  соответствует</a:t>
                      </a:r>
                      <a:r>
                        <a:rPr lang="ru-RU" sz="2800" b="1" u="non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u="non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уровню недопустимости нарушения моральных норм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3396"/>
            <a:ext cx="4392488" cy="1124744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Рождение опыта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115384"/>
              </p:ext>
            </p:extLst>
          </p:nvPr>
        </p:nvGraphicFramePr>
        <p:xfrm>
          <a:off x="179512" y="1124744"/>
          <a:ext cx="864399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352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4F8A3C-F1DC-4756-A1C4-447BD42955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E4F8A3C-F1DC-4756-A1C4-447BD42955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2D2453-00A4-4F48-979D-8CE177B78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92D2453-00A4-4F48-979D-8CE177B78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B32CA4-B327-476E-BEC5-5EA15AAF6A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7B32CA4-B327-476E-BEC5-5EA15AAF6A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967A55-698D-47F5-A519-EF9A44787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E967A55-698D-47F5-A519-EF9A44787C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5BCE56-C389-4ED4-BAAC-592FFEC9C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BB5BCE56-C389-4ED4-BAAC-592FFEC9C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0A170-11A5-4BC6-8250-A769D8A1B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6C90A170-11A5-4BC6-8250-A769D8A1B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2FAE14-9099-4E6B-AA69-3DE927A69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0A2FAE14-9099-4E6B-AA69-3DE927A69E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E7D083-35DE-4798-B24A-D4ECC6782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BE7D083-35DE-4798-B24A-D4ECC6782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Обсуждение опыта изучения ОРКСЭ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519591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002060"/>
              </a:buClr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Родительские собрания;</a:t>
            </a:r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Городские семинары 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ОРКСЭ (2012-2014 гг.): 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выступления «Культурологический аспект преподавания ОРКСЭ»; «Контрольно-измерительные материалы в курсе ОРКСЭ»; «Технологическая карта урока ОРКСЭ»;</a:t>
            </a:r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бластной конкурс 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педагогических разработок по ОРКСЭ : 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«Урок – дискуссия в модуле «Светская этика» (2013г.);</a:t>
            </a:r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Региональная конференция 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«Петровские чтения» (2013г.): 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доклад «Пути воздействия на клиповое восприятие школьников средствами ОРКСЭ»;</a:t>
            </a:r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Региональная конференция 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«Преподавание модуля «Основы православной культуры»: опыт, проблемы, перспективы» (2014г.);</a:t>
            </a:r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Сайт учителя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http://stelmahovich.uim5.ru/</a:t>
            </a:r>
            <a:endParaRPr lang="ru-RU" sz="2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Desktop\пазл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36912"/>
            <a:ext cx="6768752" cy="3882722"/>
          </a:xfrm>
          <a:prstGeom prst="rect">
            <a:avLst/>
          </a:prstGeom>
          <a:noFill/>
          <a:effectLst>
            <a:glow rad="1905000">
              <a:srgbClr val="00B0F0">
                <a:alpha val="28000"/>
              </a:srgbClr>
            </a:glow>
            <a:softEdge rad="660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279432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Курс ОРКСЭ – возможность формирования единой нравственной системы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181570"/>
            <a:ext cx="7848872" cy="2343774"/>
          </a:xfrm>
        </p:spPr>
        <p:txBody>
          <a:bodyPr>
            <a:normAutofit fontScale="92500"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духовного развития личности ребёнка перешли от этапа их отвлечённого осмысления к попыткам практической реализации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идей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Андрей\Desktop\кли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5377988" cy="4251341"/>
          </a:xfrm>
          <a:prstGeom prst="rect">
            <a:avLst/>
          </a:prstGeom>
          <a:noFill/>
          <a:effectLst>
            <a:softEdge rad="228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08392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 современного младшего подростка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7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Грановская Р.Н., </a:t>
            </a:r>
            <a:r>
              <a:rPr lang="ru-RU" sz="27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Фельдшейн</a:t>
            </a:r>
            <a:r>
              <a:rPr lang="ru-RU" sz="27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Д.И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982771" y="1888866"/>
            <a:ext cx="7791450" cy="4993541"/>
            <a:chOff x="1115616" y="1597783"/>
            <a:chExt cx="7791450" cy="499354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1597783"/>
              <a:ext cx="7791450" cy="4962525"/>
            </a:xfrm>
            <a:prstGeom prst="rect">
              <a:avLst/>
            </a:prstGeom>
            <a:noFill/>
          </p:spPr>
        </p:sp>
        <p:sp>
          <p:nvSpPr>
            <p:cNvPr id="6" name="Минус 5"/>
            <p:cNvSpPr/>
            <p:nvPr/>
          </p:nvSpPr>
          <p:spPr>
            <a:xfrm rot="21300000">
              <a:off x="1139525" y="3666681"/>
              <a:ext cx="7743630" cy="886762"/>
            </a:xfrm>
            <a:prstGeom prst="mathMinus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Стрелка вниз 6"/>
            <p:cNvSpPr/>
            <p:nvPr/>
          </p:nvSpPr>
          <p:spPr>
            <a:xfrm>
              <a:off x="2115734" y="1890991"/>
              <a:ext cx="2337435" cy="1985010"/>
            </a:xfrm>
            <a:prstGeom prst="downArrow">
              <a:avLst/>
            </a:prstGeom>
            <a:solidFill>
              <a:srgbClr val="0070C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5011339" y="1628800"/>
              <a:ext cx="3365913" cy="2084260"/>
            </a:xfrm>
            <a:custGeom>
              <a:avLst/>
              <a:gdLst>
                <a:gd name="connsiteX0" fmla="*/ 0 w 2493264"/>
                <a:gd name="connsiteY0" fmla="*/ 0 h 2084260"/>
                <a:gd name="connsiteX1" fmla="*/ 2493264 w 2493264"/>
                <a:gd name="connsiteY1" fmla="*/ 0 h 2084260"/>
                <a:gd name="connsiteX2" fmla="*/ 2493264 w 2493264"/>
                <a:gd name="connsiteY2" fmla="*/ 2084260 h 2084260"/>
                <a:gd name="connsiteX3" fmla="*/ 0 w 2493264"/>
                <a:gd name="connsiteY3" fmla="*/ 2084260 h 2084260"/>
                <a:gd name="connsiteX4" fmla="*/ 0 w 2493264"/>
                <a:gd name="connsiteY4" fmla="*/ 0 h 2084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3264" h="2084260">
                  <a:moveTo>
                    <a:pt x="0" y="0"/>
                  </a:moveTo>
                  <a:lnTo>
                    <a:pt x="2493264" y="0"/>
                  </a:lnTo>
                  <a:lnTo>
                    <a:pt x="2493264" y="2084260"/>
                  </a:lnTo>
                  <a:lnTo>
                    <a:pt x="0" y="20842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Процесс осмысления социальных норм, своего места в обществе; открытость внутреннего мира внешнему</a:t>
              </a:r>
              <a:endParaRPr lang="ru-RU" sz="22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Стрелка вверх 8"/>
            <p:cNvSpPr/>
            <p:nvPr/>
          </p:nvSpPr>
          <p:spPr>
            <a:xfrm>
              <a:off x="5634657" y="4358188"/>
              <a:ext cx="2337435" cy="1985010"/>
            </a:xfrm>
            <a:prstGeom prst="upArrow">
              <a:avLst/>
            </a:prstGeom>
            <a:solidFill>
              <a:srgbClr val="FFC000"/>
            </a:soli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1608501" y="4507064"/>
              <a:ext cx="3528392" cy="2084260"/>
            </a:xfrm>
            <a:custGeom>
              <a:avLst/>
              <a:gdLst>
                <a:gd name="connsiteX0" fmla="*/ 0 w 2493264"/>
                <a:gd name="connsiteY0" fmla="*/ 0 h 2084260"/>
                <a:gd name="connsiteX1" fmla="*/ 2493264 w 2493264"/>
                <a:gd name="connsiteY1" fmla="*/ 0 h 2084260"/>
                <a:gd name="connsiteX2" fmla="*/ 2493264 w 2493264"/>
                <a:gd name="connsiteY2" fmla="*/ 2084260 h 2084260"/>
                <a:gd name="connsiteX3" fmla="*/ 0 w 2493264"/>
                <a:gd name="connsiteY3" fmla="*/ 2084260 h 2084260"/>
                <a:gd name="connsiteX4" fmla="*/ 0 w 2493264"/>
                <a:gd name="connsiteY4" fmla="*/ 0 h 2084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3264" h="2084260">
                  <a:moveTo>
                    <a:pt x="0" y="0"/>
                  </a:moveTo>
                  <a:lnTo>
                    <a:pt x="2493264" y="0"/>
                  </a:lnTo>
                  <a:lnTo>
                    <a:pt x="2493264" y="2084260"/>
                  </a:lnTo>
                  <a:lnTo>
                    <a:pt x="0" y="20842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Интересы младших подростков изменчивы, динамичны </a:t>
              </a:r>
              <a:endParaRPr lang="ru-RU" sz="22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" name="Picture 2" descr="C:\Users\Андрей\Desktop\знак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104" y="3717032"/>
            <a:ext cx="1535296" cy="1535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Противоречие в практике изучения ОРКСЭ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091219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765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и задачи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поиск путей преодоления клипового восприятия мира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младшими подростками</a:t>
            </a:r>
          </a:p>
          <a:p>
            <a:pPr>
              <a:buClr>
                <a:srgbClr val="C00000"/>
              </a:buClr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осмысление понятия «клиповое восприятие»;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анализ педагогического опыта  преподавания ОРКСЭ;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деятельностного подхода на уроках ОРКСЭ;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отбор эффективных приёмов в  достижении личностных результатов в курсе ОРКСЭ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56872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Клиповое мышление –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Сlip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(англ.) «стрижка; быстрота, нарезка»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Тип мышления, при котором человек мыслит не понятиями, а ситуациями, картинками и эмоциями (</a:t>
            </a:r>
            <a:r>
              <a:rPr lang="ru-RU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Фрумкин К.Г., Фельдман А.)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353186"/>
              </p:ext>
            </p:extLst>
          </p:nvPr>
        </p:nvGraphicFramePr>
        <p:xfrm>
          <a:off x="1259632" y="2057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4464" y="-16"/>
            <a:ext cx="7498080" cy="1143000"/>
          </a:xfrm>
        </p:spPr>
        <p:txBody>
          <a:bodyPr/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онцепция урока ОРКСЭ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31840" y="1000108"/>
            <a:ext cx="3000396" cy="22145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Нравственное понятие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(Бог, вера, милосердие, долг, закон, традиция…)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836712"/>
            <a:ext cx="2890580" cy="57412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Постановка учебной </a:t>
            </a: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или проблемной задачи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Учебная или проблемная ситуация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 – осознание нормы и сути понятия</a:t>
            </a:r>
          </a:p>
          <a:p>
            <a:pPr algn="ctr"/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Элементы  технологии РО Д.Б.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Эльконина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r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В.В. Давыдова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1071546"/>
            <a:ext cx="2736304" cy="53817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учебной ситуации или проблемной ситуации: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подводящий  </a:t>
            </a:r>
          </a:p>
          <a:p>
            <a:pPr algn="ctr"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побуждающий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«Технология проблемного урока»</a:t>
            </a: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Е. Мельниковой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1433515" y="1926556"/>
            <a:ext cx="119279" cy="4878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442172" y="3461172"/>
            <a:ext cx="119279" cy="49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Постановка проблемной задачи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buClr>
                <a:srgbClr val="002060"/>
              </a:buClr>
              <a:buFont typeface="Wingdings" pitchFamily="2" charset="2"/>
              <a:buChar char="Ø"/>
            </a:pPr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ли человек хочет, чтобы к нему относились милосердно, много ли  вокруг вас милосердных людей?</a:t>
            </a:r>
          </a:p>
          <a:p>
            <a:pPr marL="82296" indent="0"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бы мы сейчас задали людям на улице вопрос о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том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считают ли они себя милосердными, что бы они нам ответили?</a:t>
            </a: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Дети: «Все люди хотят,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милосердия вокруг стало больше.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Большинство считают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себя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милосердными»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  столько несчастных людей вокруг нас, столько зла и страдания? Может быть, людям только кажется, что они  понимают, что такое милосердие?</a:t>
            </a:r>
          </a:p>
          <a:p>
            <a:pPr marL="82296" indent="0"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Какого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человека можно назвать истинно милосердным? Как вы полагаете, что нам предстоит понять на уроке?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2142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406181"/>
              </p:ext>
            </p:extLst>
          </p:nvPr>
        </p:nvGraphicFramePr>
        <p:xfrm>
          <a:off x="107504" y="0"/>
          <a:ext cx="9036496" cy="7211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149"/>
                <a:gridCol w="3854580"/>
                <a:gridCol w="3744767"/>
              </a:tblGrid>
              <a:tr h="45644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«Технология проблемного урока» Е.Л. Мельниковой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6448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Диалог подводящий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Диалог побуждающий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175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Структура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вопросов и заданий, подводящих ученика к открытию мысли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Проблемные ситуации, побуждающие мысль ученика к их самостоятельному решению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685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Признаки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Пошаговое, жесткое ведение учителем мысли ученика.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Почти невозможны неожиданные ответы учеников.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Диалог не может быть прекращен без  последнего обобщающего вопроса учителя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центре урока –   проблемная ситуация.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Мысль ученика делает скачок к неизвестному.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Возможны неожиданные ответы учеников.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Диалог прекращается с появлением новой мысли ученика</a:t>
                      </a:r>
                    </a:p>
                  </a:txBody>
                  <a:tcPr/>
                </a:tc>
              </a:tr>
              <a:tr h="175630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логического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мышления ученика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Осознание понятия.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Рефлексия.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Развитие творческих способностей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8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1141</Words>
  <Application>Microsoft Office PowerPoint</Application>
  <PresentationFormat>Экран (4:3)</PresentationFormat>
  <Paragraphs>236</Paragraphs>
  <Slides>18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  Преодоление клипового восприятия мира младшими подростками на занятиях ОРКСЭ</vt:lpstr>
      <vt:lpstr>Презентация PowerPoint</vt:lpstr>
      <vt:lpstr>Мир современного младшего подростка  (Грановская Р.Н., Фельдшейн Д.И.)</vt:lpstr>
      <vt:lpstr>Противоречие в практике изучения ОРКСЭ</vt:lpstr>
      <vt:lpstr>Цель и задачи</vt:lpstr>
      <vt:lpstr> Клиповое мышление –   от Сlip (англ.) «стрижка; быстрота, нарезка»   Тип мышления, при котором человек мыслит не понятиями, а ситуациями, картинками и эмоциями (Фрумкин К.Г., Фельдман А.)  </vt:lpstr>
      <vt:lpstr>Концепция урока ОРКСЭ</vt:lpstr>
      <vt:lpstr>Постановка проблемной задачи</vt:lpstr>
      <vt:lpstr>Презентация PowerPoint</vt:lpstr>
      <vt:lpstr>Диалог подводящий</vt:lpstr>
      <vt:lpstr>Вопрос:  Как связана библейская история рождения Иисуса Христа с новогодними образами Деда Мороза и Санта-Клауса? </vt:lpstr>
      <vt:lpstr> Концепция  урока ОРКСЭ</vt:lpstr>
      <vt:lpstr>«Я есть то, что я вижу?» </vt:lpstr>
      <vt:lpstr>Работа с родителями</vt:lpstr>
      <vt:lpstr>Внутришкольный мониторинг личностных результатов</vt:lpstr>
      <vt:lpstr>Рождение опыта</vt:lpstr>
      <vt:lpstr>Обсуждение опыта изучения ОРКСЭ</vt:lpstr>
      <vt:lpstr>Курс ОРКСЭ – возможность формирования единой нравственной системы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Тимошина О.В.</cp:lastModifiedBy>
  <cp:revision>102</cp:revision>
  <dcterms:modified xsi:type="dcterms:W3CDTF">2014-08-11T05:45:48Z</dcterms:modified>
</cp:coreProperties>
</file>