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heme/themeOverride1.xml" ContentType="application/vnd.openxmlformats-officedocument.themeOverr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314" r:id="rId3"/>
    <p:sldId id="263" r:id="rId4"/>
    <p:sldId id="286" r:id="rId5"/>
    <p:sldId id="316" r:id="rId6"/>
    <p:sldId id="317" r:id="rId7"/>
    <p:sldId id="322" r:id="rId8"/>
    <p:sldId id="320" r:id="rId9"/>
    <p:sldId id="321" r:id="rId10"/>
    <p:sldId id="318" r:id="rId11"/>
    <p:sldId id="319" r:id="rId12"/>
    <p:sldId id="265" r:id="rId13"/>
    <p:sldId id="325" r:id="rId14"/>
    <p:sldId id="326" r:id="rId15"/>
    <p:sldId id="327" r:id="rId16"/>
    <p:sldId id="329" r:id="rId17"/>
    <p:sldId id="330" r:id="rId18"/>
    <p:sldId id="331" r:id="rId19"/>
    <p:sldId id="332" r:id="rId20"/>
    <p:sldId id="334" r:id="rId2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66"/>
    <a:srgbClr val="008000"/>
    <a:srgbClr val="FFFF66"/>
    <a:srgbClr val="FFFF99"/>
    <a:srgbClr val="009900"/>
    <a:srgbClr val="663300"/>
  </p:clrMru>
</p:presentationPr>
</file>

<file path=ppt/tableStyles.xml><?xml version="1.0" encoding="utf-8"?>
<a:tblStyleLst xmlns:a="http://schemas.openxmlformats.org/drawingml/2006/main" def="{5C22544A-7EE6-4342-B048-85BDC9FD1C3A}">
  <a:tblStyle styleId="{327F97BB-C833-4FB7-BDE5-3F7075034690}" styleName="Стиль из темы 2 - акцент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24" autoAdjust="0"/>
  </p:normalViewPr>
  <p:slideViewPr>
    <p:cSldViewPr>
      <p:cViewPr>
        <p:scale>
          <a:sx n="68" d="100"/>
          <a:sy n="68" d="100"/>
        </p:scale>
        <p:origin x="-1446" y="-120"/>
      </p:cViewPr>
      <p:guideLst>
        <p:guide orient="horz" pos="2160"/>
        <p:guide pos="2880"/>
      </p:guideLst>
    </p:cSldViewPr>
  </p:slideViewPr>
  <p:outlineViewPr>
    <p:cViewPr>
      <p:scale>
        <a:sx n="33" d="100"/>
        <a:sy n="33" d="100"/>
      </p:scale>
      <p:origin x="246" y="36126"/>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oleObject" Target="file:///C:\Documents%20and%20Settings\&#1055;&#1086;&#1083;&#1100;&#1079;&#1086;&#1074;&#1072;&#1090;&#1077;&#1083;&#1100;\&#1052;&#1086;&#1080;%20&#1076;&#1086;&#1082;&#1091;&#1084;&#1077;&#1085;&#1090;&#1099;\&#1086;&#1082;&#1086;&#1085;&#1095;&#1072;&#1090;&#1077;&#1083;&#1100;&#1085;&#1099;&#1081;%20&#1084;&#1086;&#1085;&#1080;&#1090;&#1086;&#1088;&#1080;&#1085;&#1075;.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style val="16"/>
  <c:clrMapOvr bg1="lt1" tx1="dk1" bg2="lt2" tx2="dk2" accent1="accent1" accent2="accent2" accent3="accent3" accent4="accent4" accent5="accent5" accent6="accent6" hlink="hlink" folHlink="folHlink"/>
  <c:chart>
    <c:view3D>
      <c:rAngAx val="1"/>
    </c:view3D>
    <c:plotArea>
      <c:layout/>
      <c:bar3DChart>
        <c:barDir val="col"/>
        <c:grouping val="clustered"/>
        <c:ser>
          <c:idx val="0"/>
          <c:order val="0"/>
          <c:tx>
            <c:strRef>
              <c:f>Лист1!$A$2:$C$2</c:f>
              <c:strCache>
                <c:ptCount val="1"/>
                <c:pt idx="0">
                  <c:v>низкий уровень мотивации</c:v>
                </c:pt>
              </c:strCache>
            </c:strRef>
          </c:tx>
          <c:spPr>
            <a:solidFill>
              <a:srgbClr val="00B050"/>
            </a:solidFill>
          </c:spPr>
          <c:cat>
            <c:strRef>
              <c:f>Лист1!$D$1:$K$1</c:f>
              <c:strCache>
                <c:ptCount val="8"/>
                <c:pt idx="0">
                  <c:v>5а</c:v>
                </c:pt>
                <c:pt idx="1">
                  <c:v>6а</c:v>
                </c:pt>
                <c:pt idx="2">
                  <c:v>7а</c:v>
                </c:pt>
                <c:pt idx="3">
                  <c:v>7б</c:v>
                </c:pt>
                <c:pt idx="4">
                  <c:v>7в</c:v>
                </c:pt>
                <c:pt idx="5">
                  <c:v>8а</c:v>
                </c:pt>
                <c:pt idx="6">
                  <c:v>8б</c:v>
                </c:pt>
                <c:pt idx="7">
                  <c:v>9а</c:v>
                </c:pt>
              </c:strCache>
            </c:strRef>
          </c:cat>
          <c:val>
            <c:numRef>
              <c:f>Лист1!$D$2:$K$2</c:f>
              <c:numCache>
                <c:formatCode>General</c:formatCode>
                <c:ptCount val="8"/>
                <c:pt idx="0">
                  <c:v>37</c:v>
                </c:pt>
                <c:pt idx="1">
                  <c:v>39</c:v>
                </c:pt>
                <c:pt idx="2">
                  <c:v>40</c:v>
                </c:pt>
                <c:pt idx="3">
                  <c:v>17</c:v>
                </c:pt>
                <c:pt idx="4">
                  <c:v>33</c:v>
                </c:pt>
                <c:pt idx="5">
                  <c:v>37</c:v>
                </c:pt>
                <c:pt idx="6">
                  <c:v>30</c:v>
                </c:pt>
                <c:pt idx="7">
                  <c:v>43</c:v>
                </c:pt>
              </c:numCache>
            </c:numRef>
          </c:val>
        </c:ser>
        <c:ser>
          <c:idx val="1"/>
          <c:order val="1"/>
          <c:tx>
            <c:strRef>
              <c:f>Лист1!$A$3:$C$3</c:f>
              <c:strCache>
                <c:ptCount val="1"/>
                <c:pt idx="0">
                  <c:v>средний уровень мотивации</c:v>
                </c:pt>
              </c:strCache>
            </c:strRef>
          </c:tx>
          <c:cat>
            <c:strRef>
              <c:f>Лист1!$D$1:$K$1</c:f>
              <c:strCache>
                <c:ptCount val="8"/>
                <c:pt idx="0">
                  <c:v>5а</c:v>
                </c:pt>
                <c:pt idx="1">
                  <c:v>6а</c:v>
                </c:pt>
                <c:pt idx="2">
                  <c:v>7а</c:v>
                </c:pt>
                <c:pt idx="3">
                  <c:v>7б</c:v>
                </c:pt>
                <c:pt idx="4">
                  <c:v>7в</c:v>
                </c:pt>
                <c:pt idx="5">
                  <c:v>8а</c:v>
                </c:pt>
                <c:pt idx="6">
                  <c:v>8б</c:v>
                </c:pt>
                <c:pt idx="7">
                  <c:v>9а</c:v>
                </c:pt>
              </c:strCache>
            </c:strRef>
          </c:cat>
          <c:val>
            <c:numRef>
              <c:f>Лист1!$D$3:$K$3</c:f>
              <c:numCache>
                <c:formatCode>General</c:formatCode>
                <c:ptCount val="8"/>
                <c:pt idx="0">
                  <c:v>48</c:v>
                </c:pt>
                <c:pt idx="1">
                  <c:v>40</c:v>
                </c:pt>
                <c:pt idx="2">
                  <c:v>42</c:v>
                </c:pt>
                <c:pt idx="3">
                  <c:v>48</c:v>
                </c:pt>
                <c:pt idx="4">
                  <c:v>46</c:v>
                </c:pt>
                <c:pt idx="5">
                  <c:v>45</c:v>
                </c:pt>
                <c:pt idx="6">
                  <c:v>42</c:v>
                </c:pt>
                <c:pt idx="7">
                  <c:v>40</c:v>
                </c:pt>
              </c:numCache>
            </c:numRef>
          </c:val>
        </c:ser>
        <c:ser>
          <c:idx val="2"/>
          <c:order val="2"/>
          <c:tx>
            <c:strRef>
              <c:f>Лист1!$A$4:$C$4</c:f>
              <c:strCache>
                <c:ptCount val="1"/>
                <c:pt idx="0">
                  <c:v>высокий уровень мотивации</c:v>
                </c:pt>
              </c:strCache>
            </c:strRef>
          </c:tx>
          <c:spPr>
            <a:solidFill>
              <a:srgbClr val="FF0000"/>
            </a:solidFill>
          </c:spPr>
          <c:cat>
            <c:strRef>
              <c:f>Лист1!$D$1:$K$1</c:f>
              <c:strCache>
                <c:ptCount val="8"/>
                <c:pt idx="0">
                  <c:v>5а</c:v>
                </c:pt>
                <c:pt idx="1">
                  <c:v>6а</c:v>
                </c:pt>
                <c:pt idx="2">
                  <c:v>7а</c:v>
                </c:pt>
                <c:pt idx="3">
                  <c:v>7б</c:v>
                </c:pt>
                <c:pt idx="4">
                  <c:v>7в</c:v>
                </c:pt>
                <c:pt idx="5">
                  <c:v>8а</c:v>
                </c:pt>
                <c:pt idx="6">
                  <c:v>8б</c:v>
                </c:pt>
                <c:pt idx="7">
                  <c:v>9а</c:v>
                </c:pt>
              </c:strCache>
            </c:strRef>
          </c:cat>
          <c:val>
            <c:numRef>
              <c:f>Лист1!$D$4:$K$4</c:f>
              <c:numCache>
                <c:formatCode>General</c:formatCode>
                <c:ptCount val="8"/>
                <c:pt idx="0">
                  <c:v>15</c:v>
                </c:pt>
                <c:pt idx="1">
                  <c:v>21</c:v>
                </c:pt>
                <c:pt idx="2">
                  <c:v>18</c:v>
                </c:pt>
                <c:pt idx="3">
                  <c:v>35</c:v>
                </c:pt>
                <c:pt idx="4">
                  <c:v>21</c:v>
                </c:pt>
                <c:pt idx="5">
                  <c:v>18</c:v>
                </c:pt>
                <c:pt idx="6">
                  <c:v>28</c:v>
                </c:pt>
                <c:pt idx="7">
                  <c:v>17</c:v>
                </c:pt>
              </c:numCache>
            </c:numRef>
          </c:val>
        </c:ser>
        <c:shape val="cylinder"/>
        <c:axId val="136045312"/>
        <c:axId val="136056832"/>
        <c:axId val="0"/>
      </c:bar3DChart>
      <c:catAx>
        <c:axId val="136045312"/>
        <c:scaling>
          <c:orientation val="minMax"/>
        </c:scaling>
        <c:axPos val="b"/>
        <c:tickLblPos val="nextTo"/>
        <c:crossAx val="136056832"/>
        <c:crosses val="autoZero"/>
        <c:auto val="1"/>
        <c:lblAlgn val="ctr"/>
        <c:lblOffset val="100"/>
      </c:catAx>
      <c:valAx>
        <c:axId val="136056832"/>
        <c:scaling>
          <c:orientation val="minMax"/>
        </c:scaling>
        <c:axPos val="l"/>
        <c:majorGridlines/>
        <c:numFmt formatCode="General" sourceLinked="1"/>
        <c:tickLblPos val="nextTo"/>
        <c:crossAx val="136045312"/>
        <c:crosses val="autoZero"/>
        <c:crossBetween val="between"/>
      </c:valAx>
    </c:plotArea>
    <c:legend>
      <c:legendPos val="r"/>
      <c:layout>
        <c:manualLayout>
          <c:xMode val="edge"/>
          <c:yMode val="edge"/>
          <c:x val="0.75112423447069798"/>
          <c:y val="4.7648433636871032E-2"/>
          <c:w val="0.23961650627004957"/>
          <c:h val="0.64374203760439219"/>
        </c:manualLayout>
      </c:layout>
    </c:legend>
    <c:plotVisOnly val="1"/>
  </c:chart>
  <c:txPr>
    <a:bodyPr/>
    <a:lstStyle/>
    <a:p>
      <a:pPr>
        <a:defRPr sz="1800"/>
      </a:pPr>
      <a:endParaRPr lang="ru-RU"/>
    </a:p>
  </c:txPr>
  <c:externalData r:id="rId2"/>
</c:chartSpace>
</file>

<file path=ppt/diagrams/_rels/data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6DB698-D854-4CFA-82D1-DEFA2FEC6385}" type="doc">
      <dgm:prSet loTypeId="urn:microsoft.com/office/officeart/2005/8/layout/vList4" loCatId="list" qsTypeId="urn:microsoft.com/office/officeart/2005/8/quickstyle/simple2" qsCatId="simple" csTypeId="urn:microsoft.com/office/officeart/2005/8/colors/colorful1" csCatId="colorful" phldr="1"/>
      <dgm:spPr/>
      <dgm:t>
        <a:bodyPr/>
        <a:lstStyle/>
        <a:p>
          <a:endParaRPr lang="ru-RU"/>
        </a:p>
      </dgm:t>
    </dgm:pt>
    <dgm:pt modelId="{281F59A3-CD59-483C-8203-E482404FB065}">
      <dgm:prSet phldrT="[Текст]"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ru-RU" sz="2000" b="1" dirty="0" smtClean="0"/>
            <a:t>в комбинировании авторами нескольких методик  для достижения положительного результата; </a:t>
          </a:r>
          <a:endParaRPr lang="ru-RU" sz="2000" b="1" dirty="0" smtClean="0">
            <a:latin typeface="Arial" charset="0"/>
          </a:endParaRPr>
        </a:p>
        <a:p>
          <a:pPr defTabSz="1066800">
            <a:lnSpc>
              <a:spcPct val="90000"/>
            </a:lnSpc>
            <a:spcBef>
              <a:spcPct val="0"/>
            </a:spcBef>
            <a:spcAft>
              <a:spcPct val="35000"/>
            </a:spcAft>
          </a:pPr>
          <a:endParaRPr lang="ru-RU" sz="2000" dirty="0"/>
        </a:p>
      </dgm:t>
    </dgm:pt>
    <dgm:pt modelId="{0C8A97B7-42E8-4D2C-B393-E59C1C843246}" type="parTrans" cxnId="{E2D3B313-96D9-42D0-A332-4D25BEFC5348}">
      <dgm:prSet/>
      <dgm:spPr/>
      <dgm:t>
        <a:bodyPr/>
        <a:lstStyle/>
        <a:p>
          <a:endParaRPr lang="ru-RU"/>
        </a:p>
      </dgm:t>
    </dgm:pt>
    <dgm:pt modelId="{B5F3690D-50C3-491B-A1A5-DE97677B7293}" type="sibTrans" cxnId="{E2D3B313-96D9-42D0-A332-4D25BEFC5348}">
      <dgm:prSet/>
      <dgm:spPr/>
      <dgm:t>
        <a:bodyPr/>
        <a:lstStyle/>
        <a:p>
          <a:endParaRPr lang="ru-RU"/>
        </a:p>
      </dgm:t>
    </dgm:pt>
    <dgm:pt modelId="{21875405-62E8-4FA9-9DCD-5BC5EE52FC42}">
      <dgm:prSet phldrT="[Текст]" custT="1"/>
      <dgm:spPr/>
      <dgm:t>
        <a:bodyPr/>
        <a:lstStyle/>
        <a:p>
          <a:r>
            <a:rPr lang="ru-RU" sz="2000" b="1" dirty="0" smtClean="0"/>
            <a:t>в создании системы работы по формированию исследовательских навыков учащихся при работе</a:t>
          </a:r>
        </a:p>
        <a:p>
          <a:r>
            <a:rPr lang="ru-RU" sz="2000" b="1" dirty="0" smtClean="0"/>
            <a:t>над проектом на протяжении всего периода обучения английскому языку;</a:t>
          </a:r>
          <a:endParaRPr lang="ru-RU" sz="2000" b="1" dirty="0"/>
        </a:p>
      </dgm:t>
    </dgm:pt>
    <dgm:pt modelId="{0F9F4E48-9623-4B46-B203-E4FDFB31E477}" type="parTrans" cxnId="{21F44955-E05E-41B7-A9C2-7718EBE380D5}">
      <dgm:prSet/>
      <dgm:spPr/>
      <dgm:t>
        <a:bodyPr/>
        <a:lstStyle/>
        <a:p>
          <a:endParaRPr lang="ru-RU"/>
        </a:p>
      </dgm:t>
    </dgm:pt>
    <dgm:pt modelId="{C9C83917-B1D0-4009-B12C-5210C676870D}" type="sibTrans" cxnId="{21F44955-E05E-41B7-A9C2-7718EBE380D5}">
      <dgm:prSet/>
      <dgm:spPr/>
      <dgm:t>
        <a:bodyPr/>
        <a:lstStyle/>
        <a:p>
          <a:endParaRPr lang="ru-RU"/>
        </a:p>
      </dgm:t>
    </dgm:pt>
    <dgm:pt modelId="{DA179F04-303D-45A0-AE46-A76556B475C8}">
      <dgm:prSet phldrT="[Текст]"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ru-RU" sz="2000" b="1" dirty="0" smtClean="0"/>
            <a:t>в создании банка ресурсов  для осуществления проектной и исследовательской деятельности учащихся.</a:t>
          </a:r>
          <a:endParaRPr lang="ru-RU" sz="2000" b="1" dirty="0" smtClean="0">
            <a:latin typeface="Arial" charset="0"/>
          </a:endParaRPr>
        </a:p>
        <a:p>
          <a:pPr defTabSz="844550">
            <a:lnSpc>
              <a:spcPct val="90000"/>
            </a:lnSpc>
            <a:spcBef>
              <a:spcPct val="0"/>
            </a:spcBef>
            <a:spcAft>
              <a:spcPct val="35000"/>
            </a:spcAft>
          </a:pPr>
          <a:endParaRPr lang="ru-RU" sz="2000" b="1" dirty="0"/>
        </a:p>
      </dgm:t>
    </dgm:pt>
    <dgm:pt modelId="{25709FAC-7F41-4BF2-A83A-49919459D311}" type="parTrans" cxnId="{E7C2918D-F8D2-4370-8EA3-B2BB51A6CD84}">
      <dgm:prSet/>
      <dgm:spPr/>
      <dgm:t>
        <a:bodyPr/>
        <a:lstStyle/>
        <a:p>
          <a:endParaRPr lang="ru-RU"/>
        </a:p>
      </dgm:t>
    </dgm:pt>
    <dgm:pt modelId="{84B92C41-B798-40DD-BFEA-211C3BA96575}" type="sibTrans" cxnId="{E7C2918D-F8D2-4370-8EA3-B2BB51A6CD84}">
      <dgm:prSet/>
      <dgm:spPr/>
      <dgm:t>
        <a:bodyPr/>
        <a:lstStyle/>
        <a:p>
          <a:endParaRPr lang="ru-RU"/>
        </a:p>
      </dgm:t>
    </dgm:pt>
    <dgm:pt modelId="{B95F168B-B7A1-4D22-8420-0437215AC169}" type="pres">
      <dgm:prSet presAssocID="{F46DB698-D854-4CFA-82D1-DEFA2FEC6385}" presName="linear" presStyleCnt="0">
        <dgm:presLayoutVars>
          <dgm:dir/>
          <dgm:resizeHandles val="exact"/>
        </dgm:presLayoutVars>
      </dgm:prSet>
      <dgm:spPr/>
      <dgm:t>
        <a:bodyPr/>
        <a:lstStyle/>
        <a:p>
          <a:endParaRPr lang="ru-RU"/>
        </a:p>
      </dgm:t>
    </dgm:pt>
    <dgm:pt modelId="{939E41AE-CAB4-4C80-89A7-369AC1056391}" type="pres">
      <dgm:prSet presAssocID="{281F59A3-CD59-483C-8203-E482404FB065}" presName="comp" presStyleCnt="0"/>
      <dgm:spPr/>
      <dgm:t>
        <a:bodyPr/>
        <a:lstStyle/>
        <a:p>
          <a:endParaRPr lang="ru-RU"/>
        </a:p>
      </dgm:t>
    </dgm:pt>
    <dgm:pt modelId="{41546A76-EC61-460D-8B17-952D4DE5F005}" type="pres">
      <dgm:prSet presAssocID="{281F59A3-CD59-483C-8203-E482404FB065}" presName="box" presStyleLbl="node1" presStyleIdx="0" presStyleCnt="3" custLinFactNeighborX="781" custLinFactNeighborY="8124"/>
      <dgm:spPr/>
      <dgm:t>
        <a:bodyPr/>
        <a:lstStyle/>
        <a:p>
          <a:endParaRPr lang="ru-RU"/>
        </a:p>
      </dgm:t>
    </dgm:pt>
    <dgm:pt modelId="{B05D31AA-1709-407F-B5C7-E4E6A5E272F6}" type="pres">
      <dgm:prSet presAssocID="{281F59A3-CD59-483C-8203-E482404FB065}" presName="img" presStyleLbl="fgImgPlace1" presStyleIdx="0" presStyleCnt="3" custLinFactNeighborX="-4557" custLinFactNeighborY="1563"/>
      <dgm:spPr>
        <a:blipFill rotWithShape="0">
          <a:blip xmlns:r="http://schemas.openxmlformats.org/officeDocument/2006/relationships" r:embed="rId1"/>
          <a:stretch>
            <a:fillRect/>
          </a:stretch>
        </a:blipFill>
      </dgm:spPr>
      <dgm:t>
        <a:bodyPr/>
        <a:lstStyle/>
        <a:p>
          <a:endParaRPr lang="ru-RU"/>
        </a:p>
      </dgm:t>
    </dgm:pt>
    <dgm:pt modelId="{4222FC80-B5AC-4250-9C4D-682CC4877AF1}" type="pres">
      <dgm:prSet presAssocID="{281F59A3-CD59-483C-8203-E482404FB065}" presName="text" presStyleLbl="node1" presStyleIdx="0" presStyleCnt="3">
        <dgm:presLayoutVars>
          <dgm:bulletEnabled val="1"/>
        </dgm:presLayoutVars>
      </dgm:prSet>
      <dgm:spPr/>
      <dgm:t>
        <a:bodyPr/>
        <a:lstStyle/>
        <a:p>
          <a:endParaRPr lang="ru-RU"/>
        </a:p>
      </dgm:t>
    </dgm:pt>
    <dgm:pt modelId="{C478FC38-06B8-42A5-B203-EEF2515CC584}" type="pres">
      <dgm:prSet presAssocID="{B5F3690D-50C3-491B-A1A5-DE97677B7293}" presName="spacer" presStyleCnt="0"/>
      <dgm:spPr/>
      <dgm:t>
        <a:bodyPr/>
        <a:lstStyle/>
        <a:p>
          <a:endParaRPr lang="ru-RU"/>
        </a:p>
      </dgm:t>
    </dgm:pt>
    <dgm:pt modelId="{E075A6C1-9BC6-493A-8824-1F73AD12E47F}" type="pres">
      <dgm:prSet presAssocID="{21875405-62E8-4FA9-9DCD-5BC5EE52FC42}" presName="comp" presStyleCnt="0"/>
      <dgm:spPr/>
      <dgm:t>
        <a:bodyPr/>
        <a:lstStyle/>
        <a:p>
          <a:endParaRPr lang="ru-RU"/>
        </a:p>
      </dgm:t>
    </dgm:pt>
    <dgm:pt modelId="{2A3E02F2-50D7-4E58-BBB8-849DA2F71E91}" type="pres">
      <dgm:prSet presAssocID="{21875405-62E8-4FA9-9DCD-5BC5EE52FC42}" presName="box" presStyleLbl="node1" presStyleIdx="1" presStyleCnt="3"/>
      <dgm:spPr/>
      <dgm:t>
        <a:bodyPr/>
        <a:lstStyle/>
        <a:p>
          <a:endParaRPr lang="ru-RU"/>
        </a:p>
      </dgm:t>
    </dgm:pt>
    <dgm:pt modelId="{16E59603-66BA-49F9-A9C6-98A75F930154}" type="pres">
      <dgm:prSet presAssocID="{21875405-62E8-4FA9-9DCD-5BC5EE52FC42}" presName="img" presStyleLbl="fgImgPlace1" presStyleIdx="1" presStyleCnt="3" custLinFactNeighborX="1302" custLinFactNeighborY="4689"/>
      <dgm:spPr>
        <a:blipFill rotWithShape="0">
          <a:blip xmlns:r="http://schemas.openxmlformats.org/officeDocument/2006/relationships" r:embed="rId2"/>
          <a:stretch>
            <a:fillRect/>
          </a:stretch>
        </a:blipFill>
      </dgm:spPr>
      <dgm:t>
        <a:bodyPr/>
        <a:lstStyle/>
        <a:p>
          <a:endParaRPr lang="ru-RU"/>
        </a:p>
      </dgm:t>
    </dgm:pt>
    <dgm:pt modelId="{7322F900-F288-45BA-B1AE-99670380ED7D}" type="pres">
      <dgm:prSet presAssocID="{21875405-62E8-4FA9-9DCD-5BC5EE52FC42}" presName="text" presStyleLbl="node1" presStyleIdx="1" presStyleCnt="3">
        <dgm:presLayoutVars>
          <dgm:bulletEnabled val="1"/>
        </dgm:presLayoutVars>
      </dgm:prSet>
      <dgm:spPr/>
      <dgm:t>
        <a:bodyPr/>
        <a:lstStyle/>
        <a:p>
          <a:endParaRPr lang="ru-RU"/>
        </a:p>
      </dgm:t>
    </dgm:pt>
    <dgm:pt modelId="{3AA2A65C-D8EE-4F97-AB89-9944187332FF}" type="pres">
      <dgm:prSet presAssocID="{C9C83917-B1D0-4009-B12C-5210C676870D}" presName="spacer" presStyleCnt="0"/>
      <dgm:spPr/>
      <dgm:t>
        <a:bodyPr/>
        <a:lstStyle/>
        <a:p>
          <a:endParaRPr lang="ru-RU"/>
        </a:p>
      </dgm:t>
    </dgm:pt>
    <dgm:pt modelId="{EC7BD867-8796-4764-832E-92C3CE536E5E}" type="pres">
      <dgm:prSet presAssocID="{DA179F04-303D-45A0-AE46-A76556B475C8}" presName="comp" presStyleCnt="0"/>
      <dgm:spPr/>
      <dgm:t>
        <a:bodyPr/>
        <a:lstStyle/>
        <a:p>
          <a:endParaRPr lang="ru-RU"/>
        </a:p>
      </dgm:t>
    </dgm:pt>
    <dgm:pt modelId="{A902DCB9-6809-4022-AFAF-043594A14CC5}" type="pres">
      <dgm:prSet presAssocID="{DA179F04-303D-45A0-AE46-A76556B475C8}" presName="box" presStyleLbl="node1" presStyleIdx="2" presStyleCnt="3"/>
      <dgm:spPr/>
      <dgm:t>
        <a:bodyPr/>
        <a:lstStyle/>
        <a:p>
          <a:endParaRPr lang="ru-RU"/>
        </a:p>
      </dgm:t>
    </dgm:pt>
    <dgm:pt modelId="{E242E63A-8C42-42CB-94A3-95DD56B85858}" type="pres">
      <dgm:prSet presAssocID="{DA179F04-303D-45A0-AE46-A76556B475C8}" presName="img" presStyleLbl="fgImgPlace1" presStyleIdx="2" presStyleCnt="3"/>
      <dgm:spPr>
        <a:blipFill rotWithShape="0">
          <a:blip xmlns:r="http://schemas.openxmlformats.org/officeDocument/2006/relationships" r:embed="rId3"/>
          <a:stretch>
            <a:fillRect/>
          </a:stretch>
        </a:blipFill>
      </dgm:spPr>
      <dgm:t>
        <a:bodyPr/>
        <a:lstStyle/>
        <a:p>
          <a:endParaRPr lang="ru-RU"/>
        </a:p>
      </dgm:t>
    </dgm:pt>
    <dgm:pt modelId="{817A9A80-7E71-4265-9596-F91771BB899E}" type="pres">
      <dgm:prSet presAssocID="{DA179F04-303D-45A0-AE46-A76556B475C8}" presName="text" presStyleLbl="node1" presStyleIdx="2" presStyleCnt="3">
        <dgm:presLayoutVars>
          <dgm:bulletEnabled val="1"/>
        </dgm:presLayoutVars>
      </dgm:prSet>
      <dgm:spPr/>
      <dgm:t>
        <a:bodyPr/>
        <a:lstStyle/>
        <a:p>
          <a:endParaRPr lang="ru-RU"/>
        </a:p>
      </dgm:t>
    </dgm:pt>
  </dgm:ptLst>
  <dgm:cxnLst>
    <dgm:cxn modelId="{E4796040-ED3C-4B8A-9D2D-EED386820B6A}" type="presOf" srcId="{281F59A3-CD59-483C-8203-E482404FB065}" destId="{41546A76-EC61-460D-8B17-952D4DE5F005}" srcOrd="0" destOrd="0" presId="urn:microsoft.com/office/officeart/2005/8/layout/vList4"/>
    <dgm:cxn modelId="{E7C2918D-F8D2-4370-8EA3-B2BB51A6CD84}" srcId="{F46DB698-D854-4CFA-82D1-DEFA2FEC6385}" destId="{DA179F04-303D-45A0-AE46-A76556B475C8}" srcOrd="2" destOrd="0" parTransId="{25709FAC-7F41-4BF2-A83A-49919459D311}" sibTransId="{84B92C41-B798-40DD-BFEA-211C3BA96575}"/>
    <dgm:cxn modelId="{8DD1F475-3E96-44D5-8824-80C1E46D26E8}" type="presOf" srcId="{F46DB698-D854-4CFA-82D1-DEFA2FEC6385}" destId="{B95F168B-B7A1-4D22-8420-0437215AC169}" srcOrd="0" destOrd="0" presId="urn:microsoft.com/office/officeart/2005/8/layout/vList4"/>
    <dgm:cxn modelId="{030F6F8D-3324-4073-B397-20697097847F}" type="presOf" srcId="{21875405-62E8-4FA9-9DCD-5BC5EE52FC42}" destId="{7322F900-F288-45BA-B1AE-99670380ED7D}" srcOrd="1" destOrd="0" presId="urn:microsoft.com/office/officeart/2005/8/layout/vList4"/>
    <dgm:cxn modelId="{10743582-5845-46F2-804A-291D2C2BA4BC}" type="presOf" srcId="{281F59A3-CD59-483C-8203-E482404FB065}" destId="{4222FC80-B5AC-4250-9C4D-682CC4877AF1}" srcOrd="1" destOrd="0" presId="urn:microsoft.com/office/officeart/2005/8/layout/vList4"/>
    <dgm:cxn modelId="{5B1B3D32-4F35-48FC-93BC-D74CD7E68AED}" type="presOf" srcId="{DA179F04-303D-45A0-AE46-A76556B475C8}" destId="{817A9A80-7E71-4265-9596-F91771BB899E}" srcOrd="1" destOrd="0" presId="urn:microsoft.com/office/officeart/2005/8/layout/vList4"/>
    <dgm:cxn modelId="{D7D2A446-FBD0-4011-987F-9BB05B69E569}" type="presOf" srcId="{DA179F04-303D-45A0-AE46-A76556B475C8}" destId="{A902DCB9-6809-4022-AFAF-043594A14CC5}" srcOrd="0" destOrd="0" presId="urn:microsoft.com/office/officeart/2005/8/layout/vList4"/>
    <dgm:cxn modelId="{09F01E6B-DF9F-4826-AFD1-72458306CCC8}" type="presOf" srcId="{21875405-62E8-4FA9-9DCD-5BC5EE52FC42}" destId="{2A3E02F2-50D7-4E58-BBB8-849DA2F71E91}" srcOrd="0" destOrd="0" presId="urn:microsoft.com/office/officeart/2005/8/layout/vList4"/>
    <dgm:cxn modelId="{21F44955-E05E-41B7-A9C2-7718EBE380D5}" srcId="{F46DB698-D854-4CFA-82D1-DEFA2FEC6385}" destId="{21875405-62E8-4FA9-9DCD-5BC5EE52FC42}" srcOrd="1" destOrd="0" parTransId="{0F9F4E48-9623-4B46-B203-E4FDFB31E477}" sibTransId="{C9C83917-B1D0-4009-B12C-5210C676870D}"/>
    <dgm:cxn modelId="{E2D3B313-96D9-42D0-A332-4D25BEFC5348}" srcId="{F46DB698-D854-4CFA-82D1-DEFA2FEC6385}" destId="{281F59A3-CD59-483C-8203-E482404FB065}" srcOrd="0" destOrd="0" parTransId="{0C8A97B7-42E8-4D2C-B393-E59C1C843246}" sibTransId="{B5F3690D-50C3-491B-A1A5-DE97677B7293}"/>
    <dgm:cxn modelId="{BDBFE5F4-FC91-4ACA-8CE9-763FF7FBF4EE}" type="presParOf" srcId="{B95F168B-B7A1-4D22-8420-0437215AC169}" destId="{939E41AE-CAB4-4C80-89A7-369AC1056391}" srcOrd="0" destOrd="0" presId="urn:microsoft.com/office/officeart/2005/8/layout/vList4"/>
    <dgm:cxn modelId="{BD1EF16C-4DB1-4C40-9B70-4BAAC103488B}" type="presParOf" srcId="{939E41AE-CAB4-4C80-89A7-369AC1056391}" destId="{41546A76-EC61-460D-8B17-952D4DE5F005}" srcOrd="0" destOrd="0" presId="urn:microsoft.com/office/officeart/2005/8/layout/vList4"/>
    <dgm:cxn modelId="{D365BC7A-17B3-4FBC-B82F-A780EA98101C}" type="presParOf" srcId="{939E41AE-CAB4-4C80-89A7-369AC1056391}" destId="{B05D31AA-1709-407F-B5C7-E4E6A5E272F6}" srcOrd="1" destOrd="0" presId="urn:microsoft.com/office/officeart/2005/8/layout/vList4"/>
    <dgm:cxn modelId="{E1F449F2-8040-418D-8074-5E7345712FB5}" type="presParOf" srcId="{939E41AE-CAB4-4C80-89A7-369AC1056391}" destId="{4222FC80-B5AC-4250-9C4D-682CC4877AF1}" srcOrd="2" destOrd="0" presId="urn:microsoft.com/office/officeart/2005/8/layout/vList4"/>
    <dgm:cxn modelId="{918DAF1C-0910-49BD-BC8F-601147379B36}" type="presParOf" srcId="{B95F168B-B7A1-4D22-8420-0437215AC169}" destId="{C478FC38-06B8-42A5-B203-EEF2515CC584}" srcOrd="1" destOrd="0" presId="urn:microsoft.com/office/officeart/2005/8/layout/vList4"/>
    <dgm:cxn modelId="{F02C0003-8593-4AD4-AD0E-5BC2A8AA017B}" type="presParOf" srcId="{B95F168B-B7A1-4D22-8420-0437215AC169}" destId="{E075A6C1-9BC6-493A-8824-1F73AD12E47F}" srcOrd="2" destOrd="0" presId="urn:microsoft.com/office/officeart/2005/8/layout/vList4"/>
    <dgm:cxn modelId="{CA21EA30-2B29-42CD-B81E-AF90E08A8582}" type="presParOf" srcId="{E075A6C1-9BC6-493A-8824-1F73AD12E47F}" destId="{2A3E02F2-50D7-4E58-BBB8-849DA2F71E91}" srcOrd="0" destOrd="0" presId="urn:microsoft.com/office/officeart/2005/8/layout/vList4"/>
    <dgm:cxn modelId="{215DC708-D607-4446-AA09-10C536E5D435}" type="presParOf" srcId="{E075A6C1-9BC6-493A-8824-1F73AD12E47F}" destId="{16E59603-66BA-49F9-A9C6-98A75F930154}" srcOrd="1" destOrd="0" presId="urn:microsoft.com/office/officeart/2005/8/layout/vList4"/>
    <dgm:cxn modelId="{6BBB5B32-2B3D-473C-98DB-9041BBE0F749}" type="presParOf" srcId="{E075A6C1-9BC6-493A-8824-1F73AD12E47F}" destId="{7322F900-F288-45BA-B1AE-99670380ED7D}" srcOrd="2" destOrd="0" presId="urn:microsoft.com/office/officeart/2005/8/layout/vList4"/>
    <dgm:cxn modelId="{B94E9725-0104-420A-8332-28F2063A9DA5}" type="presParOf" srcId="{B95F168B-B7A1-4D22-8420-0437215AC169}" destId="{3AA2A65C-D8EE-4F97-AB89-9944187332FF}" srcOrd="3" destOrd="0" presId="urn:microsoft.com/office/officeart/2005/8/layout/vList4"/>
    <dgm:cxn modelId="{51864A7B-B7BC-4415-9898-51208858E89B}" type="presParOf" srcId="{B95F168B-B7A1-4D22-8420-0437215AC169}" destId="{EC7BD867-8796-4764-832E-92C3CE536E5E}" srcOrd="4" destOrd="0" presId="urn:microsoft.com/office/officeart/2005/8/layout/vList4"/>
    <dgm:cxn modelId="{9C20515B-96F6-4206-9426-EB52B056D209}" type="presParOf" srcId="{EC7BD867-8796-4764-832E-92C3CE536E5E}" destId="{A902DCB9-6809-4022-AFAF-043594A14CC5}" srcOrd="0" destOrd="0" presId="urn:microsoft.com/office/officeart/2005/8/layout/vList4"/>
    <dgm:cxn modelId="{087CBDB7-96FC-4B22-BFA9-26813F15ED35}" type="presParOf" srcId="{EC7BD867-8796-4764-832E-92C3CE536E5E}" destId="{E242E63A-8C42-42CB-94A3-95DD56B85858}" srcOrd="1" destOrd="0" presId="urn:microsoft.com/office/officeart/2005/8/layout/vList4"/>
    <dgm:cxn modelId="{F0590A00-FE03-4798-8F9C-46331789A468}" type="presParOf" srcId="{EC7BD867-8796-4764-832E-92C3CE536E5E}" destId="{817A9A80-7E71-4265-9596-F91771BB899E}" srcOrd="2" destOrd="0" presId="urn:microsoft.com/office/officeart/2005/8/layout/vList4"/>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1546A76-EC61-460D-8B17-952D4DE5F005}">
      <dsp:nvSpPr>
        <dsp:cNvPr id="0" name=""/>
        <dsp:cNvSpPr/>
      </dsp:nvSpPr>
      <dsp:spPr>
        <a:xfrm>
          <a:off x="0" y="106831"/>
          <a:ext cx="7320136" cy="1315004"/>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ru-RU" sz="2000" b="1" kern="1200" dirty="0" smtClean="0"/>
            <a:t>в комбинировании авторами нескольких методик  для достижения положительного результата; </a:t>
          </a:r>
          <a:endParaRPr lang="ru-RU" sz="2000" b="1" kern="1200" dirty="0" smtClean="0">
            <a:latin typeface="Arial" charset="0"/>
          </a:endParaRPr>
        </a:p>
        <a:p>
          <a:pPr lvl="0" algn="l" defTabSz="1066800">
            <a:lnSpc>
              <a:spcPct val="90000"/>
            </a:lnSpc>
            <a:spcBef>
              <a:spcPct val="0"/>
            </a:spcBef>
            <a:spcAft>
              <a:spcPct val="35000"/>
            </a:spcAft>
          </a:pPr>
          <a:endParaRPr lang="ru-RU" sz="2000" kern="1200" dirty="0"/>
        </a:p>
      </dsp:txBody>
      <dsp:txXfrm>
        <a:off x="1595527" y="106831"/>
        <a:ext cx="5724608" cy="1315004"/>
      </dsp:txXfrm>
    </dsp:sp>
    <dsp:sp modelId="{B05D31AA-1709-407F-B5C7-E4E6A5E272F6}">
      <dsp:nvSpPr>
        <dsp:cNvPr id="0" name=""/>
        <dsp:cNvSpPr/>
      </dsp:nvSpPr>
      <dsp:spPr>
        <a:xfrm>
          <a:off x="64784" y="147943"/>
          <a:ext cx="1464027" cy="1052003"/>
        </a:xfrm>
        <a:prstGeom prst="roundRect">
          <a:avLst>
            <a:gd name="adj" fmla="val 10000"/>
          </a:avLst>
        </a:prstGeom>
        <a:blipFill rotWithShape="0">
          <a:blip xmlns:r="http://schemas.openxmlformats.org/officeDocument/2006/relationships" r:embed="rId1"/>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2A3E02F2-50D7-4E58-BBB8-849DA2F71E91}">
      <dsp:nvSpPr>
        <dsp:cNvPr id="0" name=""/>
        <dsp:cNvSpPr/>
      </dsp:nvSpPr>
      <dsp:spPr>
        <a:xfrm>
          <a:off x="0" y="1446505"/>
          <a:ext cx="7320136" cy="1315004"/>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ru-RU" sz="2000" b="1" kern="1200" dirty="0" smtClean="0"/>
            <a:t>в создании системы работы по формированию исследовательских навыков учащихся при работе</a:t>
          </a:r>
        </a:p>
        <a:p>
          <a:pPr lvl="0" algn="l" defTabSz="889000">
            <a:lnSpc>
              <a:spcPct val="90000"/>
            </a:lnSpc>
            <a:spcBef>
              <a:spcPct val="0"/>
            </a:spcBef>
            <a:spcAft>
              <a:spcPct val="35000"/>
            </a:spcAft>
          </a:pPr>
          <a:r>
            <a:rPr lang="ru-RU" sz="2000" b="1" kern="1200" dirty="0" smtClean="0"/>
            <a:t>над проектом на протяжении всего периода обучения английскому языку;</a:t>
          </a:r>
          <a:endParaRPr lang="ru-RU" sz="2000" b="1" kern="1200" dirty="0"/>
        </a:p>
      </dsp:txBody>
      <dsp:txXfrm>
        <a:off x="1595527" y="1446505"/>
        <a:ext cx="5724608" cy="1315004"/>
      </dsp:txXfrm>
    </dsp:sp>
    <dsp:sp modelId="{16E59603-66BA-49F9-A9C6-98A75F930154}">
      <dsp:nvSpPr>
        <dsp:cNvPr id="0" name=""/>
        <dsp:cNvSpPr/>
      </dsp:nvSpPr>
      <dsp:spPr>
        <a:xfrm>
          <a:off x="150562" y="1627334"/>
          <a:ext cx="1464027" cy="1052003"/>
        </a:xfrm>
        <a:prstGeom prst="roundRect">
          <a:avLst>
            <a:gd name="adj" fmla="val 10000"/>
          </a:avLst>
        </a:prstGeom>
        <a:blipFill rotWithShape="0">
          <a:blip xmlns:r="http://schemas.openxmlformats.org/officeDocument/2006/relationships" r:embed="rId2"/>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A902DCB9-6809-4022-AFAF-043594A14CC5}">
      <dsp:nvSpPr>
        <dsp:cNvPr id="0" name=""/>
        <dsp:cNvSpPr/>
      </dsp:nvSpPr>
      <dsp:spPr>
        <a:xfrm>
          <a:off x="0" y="2893010"/>
          <a:ext cx="7320136" cy="1315004"/>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ru-RU" sz="2000" b="1" kern="1200" dirty="0" smtClean="0"/>
            <a:t>в создании банка ресурсов  для осуществления проектной и исследовательской деятельности учащихся.</a:t>
          </a:r>
          <a:endParaRPr lang="ru-RU" sz="2000" b="1" kern="1200" dirty="0" smtClean="0">
            <a:latin typeface="Arial" charset="0"/>
          </a:endParaRPr>
        </a:p>
        <a:p>
          <a:pPr lvl="0" algn="l" defTabSz="844550">
            <a:lnSpc>
              <a:spcPct val="90000"/>
            </a:lnSpc>
            <a:spcBef>
              <a:spcPct val="0"/>
            </a:spcBef>
            <a:spcAft>
              <a:spcPct val="35000"/>
            </a:spcAft>
          </a:pPr>
          <a:endParaRPr lang="ru-RU" sz="2000" b="1" kern="1200" dirty="0"/>
        </a:p>
      </dsp:txBody>
      <dsp:txXfrm>
        <a:off x="1595527" y="2893010"/>
        <a:ext cx="5724608" cy="1315004"/>
      </dsp:txXfrm>
    </dsp:sp>
    <dsp:sp modelId="{E242E63A-8C42-42CB-94A3-95DD56B85858}">
      <dsp:nvSpPr>
        <dsp:cNvPr id="0" name=""/>
        <dsp:cNvSpPr/>
      </dsp:nvSpPr>
      <dsp:spPr>
        <a:xfrm>
          <a:off x="131500" y="3024511"/>
          <a:ext cx="1464027" cy="1052003"/>
        </a:xfrm>
        <a:prstGeom prst="roundRect">
          <a:avLst>
            <a:gd name="adj" fmla="val 10000"/>
          </a:avLst>
        </a:prstGeom>
        <a:blipFill rotWithShape="0">
          <a:blip xmlns:r="http://schemas.openxmlformats.org/officeDocument/2006/relationships" r:embed="rId3"/>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F554CD-A724-4569-83F4-550B0A8A62C6}" type="datetimeFigureOut">
              <a:rPr lang="ru-RU" smtClean="0"/>
              <a:pPr/>
              <a:t>11.08.2014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DD4ACC-48AF-4A92-837C-2186783FFBE3}"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13DD4ACC-48AF-4A92-837C-2186783FFBE3}" type="slidenum">
              <a:rPr lang="ru-RU" smtClean="0"/>
              <a:pPr/>
              <a:t>6</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13DD4ACC-48AF-4A92-837C-2186783FFBE3}" type="slidenum">
              <a:rPr lang="ru-RU" smtClean="0"/>
              <a:pPr/>
              <a:t>8</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661BB53A-44B2-4779-B0C5-BC1198784CF1}" type="datetimeFigureOut">
              <a:rPr lang="ru-RU" smtClean="0"/>
              <a:pPr/>
              <a:t>11.08.2014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0330153-0666-46B3-A053-F34B8A39516A}" type="slidenum">
              <a:rPr lang="ru-RU" smtClean="0"/>
              <a:pPr/>
              <a:t>‹#›</a:t>
            </a:fld>
            <a:endParaRPr lang="ru-RU"/>
          </a:p>
        </p:txBody>
      </p:sp>
    </p:spTree>
  </p:cSld>
  <p:clrMapOvr>
    <a:masterClrMapping/>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61BB53A-44B2-4779-B0C5-BC1198784CF1}" type="datetimeFigureOut">
              <a:rPr lang="ru-RU" smtClean="0"/>
              <a:pPr/>
              <a:t>11.08.2014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0330153-0666-46B3-A053-F34B8A39516A}" type="slidenum">
              <a:rPr lang="ru-RU" smtClean="0"/>
              <a:pPr/>
              <a:t>‹#›</a:t>
            </a:fld>
            <a:endParaRPr lang="ru-RU"/>
          </a:p>
        </p:txBody>
      </p:sp>
    </p:spTree>
  </p:cSld>
  <p:clrMapOvr>
    <a:masterClrMapping/>
  </p:clrMapOvr>
  <p:transition spd="med">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61BB53A-44B2-4779-B0C5-BC1198784CF1}" type="datetimeFigureOut">
              <a:rPr lang="ru-RU" smtClean="0"/>
              <a:pPr/>
              <a:t>11.08.2014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0330153-0666-46B3-A053-F34B8A39516A}" type="slidenum">
              <a:rPr lang="ru-RU" smtClean="0"/>
              <a:pPr/>
              <a:t>‹#›</a:t>
            </a:fld>
            <a:endParaRPr lang="ru-RU"/>
          </a:p>
        </p:txBody>
      </p:sp>
    </p:spTree>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61BB53A-44B2-4779-B0C5-BC1198784CF1}" type="datetimeFigureOut">
              <a:rPr lang="ru-RU" smtClean="0"/>
              <a:pPr/>
              <a:t>11.08.2014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0330153-0666-46B3-A053-F34B8A39516A}" type="slidenum">
              <a:rPr lang="ru-RU" smtClean="0"/>
              <a:pPr/>
              <a:t>‹#›</a:t>
            </a:fld>
            <a:endParaRPr lang="ru-RU"/>
          </a:p>
        </p:txBody>
      </p:sp>
    </p:spTree>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61BB53A-44B2-4779-B0C5-BC1198784CF1}" type="datetimeFigureOut">
              <a:rPr lang="ru-RU" smtClean="0"/>
              <a:pPr/>
              <a:t>11.08.2014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0330153-0666-46B3-A053-F34B8A39516A}" type="slidenum">
              <a:rPr lang="ru-RU" smtClean="0"/>
              <a:pPr/>
              <a:t>‹#›</a:t>
            </a:fld>
            <a:endParaRPr lang="ru-RU"/>
          </a:p>
        </p:txBody>
      </p:sp>
    </p:spTree>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661BB53A-44B2-4779-B0C5-BC1198784CF1}" type="datetimeFigureOut">
              <a:rPr lang="ru-RU" smtClean="0"/>
              <a:pPr/>
              <a:t>11.08.2014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0330153-0666-46B3-A053-F34B8A39516A}" type="slidenum">
              <a:rPr lang="ru-RU" smtClean="0"/>
              <a:pPr/>
              <a:t>‹#›</a:t>
            </a:fld>
            <a:endParaRPr lang="ru-RU"/>
          </a:p>
        </p:txBody>
      </p:sp>
    </p:spTree>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661BB53A-44B2-4779-B0C5-BC1198784CF1}" type="datetimeFigureOut">
              <a:rPr lang="ru-RU" smtClean="0"/>
              <a:pPr/>
              <a:t>11.08.2014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0330153-0666-46B3-A053-F34B8A39516A}" type="slidenum">
              <a:rPr lang="ru-RU" smtClean="0"/>
              <a:pPr/>
              <a:t>‹#›</a:t>
            </a:fld>
            <a:endParaRPr lang="ru-RU"/>
          </a:p>
        </p:txBody>
      </p:sp>
    </p:spTree>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661BB53A-44B2-4779-B0C5-BC1198784CF1}" type="datetimeFigureOut">
              <a:rPr lang="ru-RU" smtClean="0"/>
              <a:pPr/>
              <a:t>11.08.2014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0330153-0666-46B3-A053-F34B8A39516A}" type="slidenum">
              <a:rPr lang="ru-RU" smtClean="0"/>
              <a:pPr/>
              <a:t>‹#›</a:t>
            </a:fld>
            <a:endParaRPr lang="ru-RU"/>
          </a:p>
        </p:txBody>
      </p:sp>
    </p:spTree>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61BB53A-44B2-4779-B0C5-BC1198784CF1}" type="datetimeFigureOut">
              <a:rPr lang="ru-RU" smtClean="0"/>
              <a:pPr/>
              <a:t>11.08.2014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0330153-0666-46B3-A053-F34B8A39516A}" type="slidenum">
              <a:rPr lang="ru-RU" smtClean="0"/>
              <a:pPr/>
              <a:t>‹#›</a:t>
            </a:fld>
            <a:endParaRPr lang="ru-RU"/>
          </a:p>
        </p:txBody>
      </p:sp>
    </p:spTree>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61BB53A-44B2-4779-B0C5-BC1198784CF1}" type="datetimeFigureOut">
              <a:rPr lang="ru-RU" smtClean="0"/>
              <a:pPr/>
              <a:t>11.08.2014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0330153-0666-46B3-A053-F34B8A39516A}" type="slidenum">
              <a:rPr lang="ru-RU" smtClean="0"/>
              <a:pPr/>
              <a:t>‹#›</a:t>
            </a:fld>
            <a:endParaRPr lang="ru-RU"/>
          </a:p>
        </p:txBody>
      </p:sp>
    </p:spTree>
  </p:cSld>
  <p:clrMapOvr>
    <a:masterClrMapping/>
  </p:clrMapOvr>
  <p:transition spd="med">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61BB53A-44B2-4779-B0C5-BC1198784CF1}" type="datetimeFigureOut">
              <a:rPr lang="ru-RU" smtClean="0"/>
              <a:pPr/>
              <a:t>11.08.2014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0330153-0666-46B3-A053-F34B8A39516A}" type="slidenum">
              <a:rPr lang="ru-RU" smtClean="0"/>
              <a:pPr/>
              <a:t>‹#›</a:t>
            </a:fld>
            <a:endParaRPr lang="ru-RU"/>
          </a:p>
        </p:txBody>
      </p:sp>
    </p:spTree>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1BB53A-44B2-4779-B0C5-BC1198784CF1}" type="datetimeFigureOut">
              <a:rPr lang="ru-RU" smtClean="0"/>
              <a:pPr/>
              <a:t>11.08.2014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330153-0666-46B3-A053-F34B8A39516A}"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hyperlink" Target="https://teacher-of-russia.ru/index.php"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image" Target="../media/image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3.png"/><Relationship Id="rId5" Type="http://schemas.openxmlformats.org/officeDocument/2006/relationships/image" Target="../media/image33.jpe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35.png"/><Relationship Id="rId5" Type="http://schemas.openxmlformats.org/officeDocument/2006/relationships/image" Target="../media/image3.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3.bin"/><Relationship Id="rId7" Type="http://schemas.openxmlformats.org/officeDocument/2006/relationships/image" Target="../media/image38.jpeg"/><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4.bin"/><Relationship Id="rId7" Type="http://schemas.openxmlformats.org/officeDocument/2006/relationships/image" Target="../media/image40.jpeg"/><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image" Target="../media/image39.jpeg"/><Relationship Id="rId5" Type="http://schemas.openxmlformats.org/officeDocument/2006/relationships/image" Target="../media/image36.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oleObject" Target="../embeddings/oleObject15.bin"/><Relationship Id="rId7" Type="http://schemas.openxmlformats.org/officeDocument/2006/relationships/image" Target="../media/image42.jpeg"/><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41.jpeg"/><Relationship Id="rId5" Type="http://schemas.openxmlformats.org/officeDocument/2006/relationships/image" Target="../media/image36.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oleObject" Target="../embeddings/oleObject16.bin"/><Relationship Id="rId7" Type="http://schemas.openxmlformats.org/officeDocument/2006/relationships/image" Target="../media/image45.jpeg"/><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image" Target="../media/image44.jpeg"/><Relationship Id="rId5" Type="http://schemas.openxmlformats.org/officeDocument/2006/relationships/image" Target="../media/image36.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image" Target="../media/image47.jpeg"/><Relationship Id="rId5" Type="http://schemas.openxmlformats.org/officeDocument/2006/relationships/image" Target="../media/image36.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48.jpeg"/><Relationship Id="rId5" Type="http://schemas.openxmlformats.org/officeDocument/2006/relationships/image" Target="../media/image36.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9.bin"/><Relationship Id="rId7" Type="http://schemas.openxmlformats.org/officeDocument/2006/relationships/image" Target="../media/image50.png"/><Relationship Id="rId2" Type="http://schemas.openxmlformats.org/officeDocument/2006/relationships/slideLayout" Target="../slideLayouts/slideLayout1.xml"/><Relationship Id="rId1" Type="http://schemas.openxmlformats.org/officeDocument/2006/relationships/vmlDrawing" Target="../drawings/vmlDrawing19.vml"/><Relationship Id="rId6" Type="http://schemas.openxmlformats.org/officeDocument/2006/relationships/image" Target="../media/image49.png"/><Relationship Id="rId5" Type="http://schemas.openxmlformats.org/officeDocument/2006/relationships/image" Target="../media/image3.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oleObject" Target="../embeddings/oleObject2.bin"/><Relationship Id="rId7" Type="http://schemas.openxmlformats.org/officeDocument/2006/relationships/hyperlink" Target="http://startnao.ru/images/trenera/1_004.jpg" TargetMode="External"/><Relationship Id="rId12"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7.jpeg"/><Relationship Id="rId11" Type="http://schemas.openxmlformats.org/officeDocument/2006/relationships/image" Target="../media/image11.jpeg"/><Relationship Id="rId5" Type="http://schemas.openxmlformats.org/officeDocument/2006/relationships/image" Target="../media/image3.png"/><Relationship Id="rId10" Type="http://schemas.openxmlformats.org/officeDocument/2006/relationships/image" Target="../media/image10.jpeg"/><Relationship Id="rId4" Type="http://schemas.openxmlformats.org/officeDocument/2006/relationships/image" Target="../media/image6.pn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png"/><Relationship Id="rId3" Type="http://schemas.openxmlformats.org/officeDocument/2006/relationships/oleObject" Target="../embeddings/oleObject20.bin"/><Relationship Id="rId7" Type="http://schemas.openxmlformats.org/officeDocument/2006/relationships/image" Target="../media/image55.jpeg"/><Relationship Id="rId12" Type="http://schemas.openxmlformats.org/officeDocument/2006/relationships/image" Target="../media/image60.jpeg"/><Relationship Id="rId2" Type="http://schemas.openxmlformats.org/officeDocument/2006/relationships/slideLayout" Target="../slideLayouts/slideLayout6.xml"/><Relationship Id="rId1" Type="http://schemas.openxmlformats.org/officeDocument/2006/relationships/vmlDrawing" Target="../drawings/vmlDrawing20.vml"/><Relationship Id="rId6" Type="http://schemas.openxmlformats.org/officeDocument/2006/relationships/image" Target="../media/image54.png"/><Relationship Id="rId11" Type="http://schemas.openxmlformats.org/officeDocument/2006/relationships/image" Target="../media/image59.jpeg"/><Relationship Id="rId5" Type="http://schemas.openxmlformats.org/officeDocument/2006/relationships/image" Target="../media/image53.pn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3" Type="http://schemas.openxmlformats.org/officeDocument/2006/relationships/oleObject" Target="../embeddings/oleObject3.bin"/><Relationship Id="rId7" Type="http://schemas.openxmlformats.org/officeDocument/2006/relationships/image" Target="../media/image17.jpeg"/><Relationship Id="rId12"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hyperlink" Target="http://images.yandex.ru/yandsearch?source=wiz&amp;fp=6&amp;uinfo=ww-996-wh-482-fw-771-fh-448-pd-1.350000023841858&amp;p=6&amp;text=%D0%BA%D0%B0%D0%B1%D0%B8%D0%BD%D0%B5%D1%82%20%D0%B0%D0%BD%D0%B3%D0%BB%D0%B8%D0%B9%D1%81%D0%BA%D0%BE%D0%B3%D0%BE%20%D1%8F%D0%B7%D1%8B%D0%BA%D0%B0%20%D0%BE%D1%84%D0%BE%D1%80%D0%BC%D0%BB%D0%B5%D0%BD%D0%B8%D0%B5&amp;noreask=1&amp;pos=185&amp;rpt=simage&amp;lr=10902&amp;img_url=http://cs1672.vk.me/g8127269/a_e267aa8e.jpg" TargetMode="External"/><Relationship Id="rId10" Type="http://schemas.openxmlformats.org/officeDocument/2006/relationships/image" Target="../media/image20.jpeg"/><Relationship Id="rId4" Type="http://schemas.openxmlformats.org/officeDocument/2006/relationships/image" Target="../media/image15.png"/><Relationship Id="rId9"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3.png"/><Relationship Id="rId5" Type="http://schemas.openxmlformats.org/officeDocument/2006/relationships/chart" Target="../charts/chart1.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5.v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oleObject" Target="../embeddings/oleObject6.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3.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oleObject" Target="../embeddings/oleObject8.bin"/></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oleObject" Target="../embeddings/oleObject9.bin"/><Relationship Id="rId7" Type="http://schemas.openxmlformats.org/officeDocument/2006/relationships/diagramLayout" Target="../diagrams/layout1.xml"/><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diagramData" Target="../diagrams/data1.xml"/><Relationship Id="rId5" Type="http://schemas.openxmlformats.org/officeDocument/2006/relationships/image" Target="../media/image3.png"/><Relationship Id="rId10" Type="http://schemas.microsoft.com/office/2007/relationships/diagramDrawing" Target="../diagrams/drawing1.xml"/><Relationship Id="rId4" Type="http://schemas.openxmlformats.org/officeDocument/2006/relationships/image" Target="../media/image28.png"/><Relationship Id="rId9" Type="http://schemas.openxmlformats.org/officeDocument/2006/relationships/diagramColors" Target="../diagrams/colors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graphicFrame>
        <p:nvGraphicFramePr>
          <p:cNvPr id="1026" name="Object 2"/>
          <p:cNvGraphicFramePr>
            <a:graphicFrameLocks noChangeAspect="1"/>
          </p:cNvGraphicFramePr>
          <p:nvPr/>
        </p:nvGraphicFramePr>
        <p:xfrm>
          <a:off x="0" y="0"/>
          <a:ext cx="9144000" cy="6858000"/>
        </p:xfrm>
        <a:graphic>
          <a:graphicData uri="http://schemas.openxmlformats.org/presentationml/2006/ole">
            <p:oleObj spid="_x0000_s1026" name="Слайд" r:id="rId3" imgW="4572129" imgH="3429034" progId="PowerPoint.Slide.8">
              <p:embed/>
            </p:oleObj>
          </a:graphicData>
        </a:graphic>
      </p:graphicFrame>
      <p:pic>
        <p:nvPicPr>
          <p:cNvPr id="1029" name="Picture 12"/>
          <p:cNvPicPr>
            <a:picLocks noChangeAspect="1" noChangeArrowheads="1"/>
          </p:cNvPicPr>
          <p:nvPr/>
        </p:nvPicPr>
        <p:blipFill>
          <a:blip r:embed="rId4" cstate="print"/>
          <a:srcRect/>
          <a:stretch>
            <a:fillRect/>
          </a:stretch>
        </p:blipFill>
        <p:spPr bwMode="auto">
          <a:xfrm>
            <a:off x="323528" y="1268760"/>
            <a:ext cx="7489825" cy="5214974"/>
          </a:xfrm>
          <a:prstGeom prst="rect">
            <a:avLst/>
          </a:prstGeom>
          <a:noFill/>
          <a:ln w="9525">
            <a:noFill/>
            <a:miter lim="800000"/>
            <a:headEnd/>
            <a:tailEnd/>
          </a:ln>
        </p:spPr>
      </p:pic>
      <p:sp>
        <p:nvSpPr>
          <p:cNvPr id="8" name="Прямоугольник 7"/>
          <p:cNvSpPr/>
          <p:nvPr/>
        </p:nvSpPr>
        <p:spPr>
          <a:xfrm>
            <a:off x="251520" y="1268760"/>
            <a:ext cx="7715304" cy="1569660"/>
          </a:xfrm>
          <a:prstGeom prst="rect">
            <a:avLst/>
          </a:prstGeom>
        </p:spPr>
        <p:txBody>
          <a:bodyPr wrap="square">
            <a:spAutoFit/>
          </a:bodyPr>
          <a:lstStyle/>
          <a:p>
            <a:pPr algn="ctr"/>
            <a:r>
              <a:rPr lang="ru-RU" sz="2400" b="1" dirty="0" smtClean="0">
                <a:solidFill>
                  <a:srgbClr val="C00000"/>
                </a:solidFill>
                <a:latin typeface="Times New Roman" pitchFamily="18" charset="0"/>
                <a:cs typeface="Times New Roman" pitchFamily="18" charset="0"/>
              </a:rPr>
              <a:t>Использование регионального  компонента  в проектной деятельности учащихся как средство повышения мотивации</a:t>
            </a:r>
          </a:p>
          <a:p>
            <a:pPr algn="ctr"/>
            <a:r>
              <a:rPr lang="ru-RU" sz="2400" b="1" dirty="0" smtClean="0">
                <a:solidFill>
                  <a:srgbClr val="C00000"/>
                </a:solidFill>
                <a:latin typeface="Times New Roman" pitchFamily="18" charset="0"/>
                <a:cs typeface="Times New Roman" pitchFamily="18" charset="0"/>
              </a:rPr>
              <a:t> к изучению английского языка</a:t>
            </a:r>
            <a:endParaRPr lang="ru-RU" sz="2400" b="1" dirty="0">
              <a:solidFill>
                <a:srgbClr val="C00000"/>
              </a:solidFill>
              <a:latin typeface="Times New Roman" pitchFamily="18" charset="0"/>
              <a:cs typeface="Times New Roman" pitchFamily="18" charset="0"/>
            </a:endParaRPr>
          </a:p>
        </p:txBody>
      </p:sp>
      <p:grpSp>
        <p:nvGrpSpPr>
          <p:cNvPr id="9" name="Group 4"/>
          <p:cNvGrpSpPr>
            <a:grpSpLocks/>
          </p:cNvGrpSpPr>
          <p:nvPr/>
        </p:nvGrpSpPr>
        <p:grpSpPr bwMode="auto">
          <a:xfrm>
            <a:off x="430213" y="6637338"/>
            <a:ext cx="8713787" cy="220662"/>
            <a:chOff x="567" y="935"/>
            <a:chExt cx="5310" cy="139"/>
          </a:xfrm>
        </p:grpSpPr>
        <p:grpSp>
          <p:nvGrpSpPr>
            <p:cNvPr id="10" name="Group 5"/>
            <p:cNvGrpSpPr>
              <a:grpSpLocks/>
            </p:cNvGrpSpPr>
            <p:nvPr/>
          </p:nvGrpSpPr>
          <p:grpSpPr bwMode="auto">
            <a:xfrm>
              <a:off x="567" y="935"/>
              <a:ext cx="3969" cy="139"/>
              <a:chOff x="567" y="845"/>
              <a:chExt cx="5719" cy="229"/>
            </a:xfrm>
          </p:grpSpPr>
          <p:grpSp>
            <p:nvGrpSpPr>
              <p:cNvPr id="20" name="Group 6"/>
              <p:cNvGrpSpPr>
                <a:grpSpLocks/>
              </p:cNvGrpSpPr>
              <p:nvPr/>
            </p:nvGrpSpPr>
            <p:grpSpPr bwMode="auto">
              <a:xfrm>
                <a:off x="567" y="845"/>
                <a:ext cx="1909" cy="229"/>
                <a:chOff x="3152" y="1616"/>
                <a:chExt cx="1909" cy="229"/>
              </a:xfrm>
            </p:grpSpPr>
            <p:grpSp>
              <p:nvGrpSpPr>
                <p:cNvPr id="39" name="Group 7"/>
                <p:cNvGrpSpPr>
                  <a:grpSpLocks/>
                </p:cNvGrpSpPr>
                <p:nvPr/>
              </p:nvGrpSpPr>
              <p:grpSpPr bwMode="auto">
                <a:xfrm>
                  <a:off x="3152" y="1616"/>
                  <a:ext cx="956" cy="229"/>
                  <a:chOff x="4241" y="1616"/>
                  <a:chExt cx="956" cy="229"/>
                </a:xfrm>
              </p:grpSpPr>
              <p:pic>
                <p:nvPicPr>
                  <p:cNvPr id="44" name="Picture 8"/>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45" name="Picture 9"/>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46" name="Picture 10"/>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nvGrpSpPr>
                <p:cNvPr id="40" name="Group 11"/>
                <p:cNvGrpSpPr>
                  <a:grpSpLocks/>
                </p:cNvGrpSpPr>
                <p:nvPr/>
              </p:nvGrpSpPr>
              <p:grpSpPr bwMode="auto">
                <a:xfrm>
                  <a:off x="4105" y="1616"/>
                  <a:ext cx="956" cy="229"/>
                  <a:chOff x="4241" y="1616"/>
                  <a:chExt cx="956" cy="229"/>
                </a:xfrm>
              </p:grpSpPr>
              <p:pic>
                <p:nvPicPr>
                  <p:cNvPr id="41" name="Picture 12"/>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42" name="Picture 13"/>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43" name="Picture 14"/>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grpSp>
            <p:nvGrpSpPr>
              <p:cNvPr id="21" name="Group 15"/>
              <p:cNvGrpSpPr>
                <a:grpSpLocks/>
              </p:cNvGrpSpPr>
              <p:nvPr/>
            </p:nvGrpSpPr>
            <p:grpSpPr bwMode="auto">
              <a:xfrm>
                <a:off x="2472" y="845"/>
                <a:ext cx="1909" cy="229"/>
                <a:chOff x="3152" y="1616"/>
                <a:chExt cx="1909" cy="229"/>
              </a:xfrm>
            </p:grpSpPr>
            <p:grpSp>
              <p:nvGrpSpPr>
                <p:cNvPr id="31" name="Group 16"/>
                <p:cNvGrpSpPr>
                  <a:grpSpLocks/>
                </p:cNvGrpSpPr>
                <p:nvPr/>
              </p:nvGrpSpPr>
              <p:grpSpPr bwMode="auto">
                <a:xfrm>
                  <a:off x="3152" y="1616"/>
                  <a:ext cx="956" cy="229"/>
                  <a:chOff x="4241" y="1616"/>
                  <a:chExt cx="956" cy="229"/>
                </a:xfrm>
              </p:grpSpPr>
              <p:pic>
                <p:nvPicPr>
                  <p:cNvPr id="36" name="Picture 17"/>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37" name="Picture 18"/>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38" name="Picture 19"/>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nvGrpSpPr>
                <p:cNvPr id="32" name="Group 20"/>
                <p:cNvGrpSpPr>
                  <a:grpSpLocks/>
                </p:cNvGrpSpPr>
                <p:nvPr/>
              </p:nvGrpSpPr>
              <p:grpSpPr bwMode="auto">
                <a:xfrm>
                  <a:off x="4105" y="1616"/>
                  <a:ext cx="956" cy="229"/>
                  <a:chOff x="4241" y="1616"/>
                  <a:chExt cx="956" cy="229"/>
                </a:xfrm>
              </p:grpSpPr>
              <p:pic>
                <p:nvPicPr>
                  <p:cNvPr id="33" name="Picture 21"/>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34" name="Picture 22"/>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35" name="Picture 23"/>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grpSp>
            <p:nvGrpSpPr>
              <p:cNvPr id="22" name="Group 24"/>
              <p:cNvGrpSpPr>
                <a:grpSpLocks/>
              </p:cNvGrpSpPr>
              <p:nvPr/>
            </p:nvGrpSpPr>
            <p:grpSpPr bwMode="auto">
              <a:xfrm>
                <a:off x="4377" y="845"/>
                <a:ext cx="1909" cy="229"/>
                <a:chOff x="3152" y="1616"/>
                <a:chExt cx="1909" cy="229"/>
              </a:xfrm>
            </p:grpSpPr>
            <p:grpSp>
              <p:nvGrpSpPr>
                <p:cNvPr id="23" name="Group 25"/>
                <p:cNvGrpSpPr>
                  <a:grpSpLocks/>
                </p:cNvGrpSpPr>
                <p:nvPr/>
              </p:nvGrpSpPr>
              <p:grpSpPr bwMode="auto">
                <a:xfrm>
                  <a:off x="3152" y="1616"/>
                  <a:ext cx="956" cy="229"/>
                  <a:chOff x="4241" y="1616"/>
                  <a:chExt cx="956" cy="229"/>
                </a:xfrm>
              </p:grpSpPr>
              <p:pic>
                <p:nvPicPr>
                  <p:cNvPr id="28" name="Picture 26"/>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29" name="Picture 27"/>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30" name="Picture 28"/>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nvGrpSpPr>
                <p:cNvPr id="24" name="Group 29"/>
                <p:cNvGrpSpPr>
                  <a:grpSpLocks/>
                </p:cNvGrpSpPr>
                <p:nvPr/>
              </p:nvGrpSpPr>
              <p:grpSpPr bwMode="auto">
                <a:xfrm>
                  <a:off x="4105" y="1616"/>
                  <a:ext cx="956" cy="229"/>
                  <a:chOff x="4241" y="1616"/>
                  <a:chExt cx="956" cy="229"/>
                </a:xfrm>
              </p:grpSpPr>
              <p:pic>
                <p:nvPicPr>
                  <p:cNvPr id="25" name="Picture 30"/>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26" name="Picture 31"/>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27" name="Picture 32"/>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grpSp>
        <p:grpSp>
          <p:nvGrpSpPr>
            <p:cNvPr id="11" name="Group 33"/>
            <p:cNvGrpSpPr>
              <a:grpSpLocks/>
            </p:cNvGrpSpPr>
            <p:nvPr/>
          </p:nvGrpSpPr>
          <p:grpSpPr bwMode="auto">
            <a:xfrm>
              <a:off x="4510" y="935"/>
              <a:ext cx="1363" cy="139"/>
              <a:chOff x="3152" y="1616"/>
              <a:chExt cx="1909" cy="229"/>
            </a:xfrm>
          </p:grpSpPr>
          <p:grpSp>
            <p:nvGrpSpPr>
              <p:cNvPr id="12" name="Group 34"/>
              <p:cNvGrpSpPr>
                <a:grpSpLocks/>
              </p:cNvGrpSpPr>
              <p:nvPr/>
            </p:nvGrpSpPr>
            <p:grpSpPr bwMode="auto">
              <a:xfrm>
                <a:off x="3152" y="1616"/>
                <a:ext cx="956" cy="229"/>
                <a:chOff x="4241" y="1616"/>
                <a:chExt cx="956" cy="229"/>
              </a:xfrm>
            </p:grpSpPr>
            <p:pic>
              <p:nvPicPr>
                <p:cNvPr id="17" name="Picture 35"/>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18" name="Picture 36"/>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19" name="Picture 37"/>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nvGrpSpPr>
              <p:cNvPr id="13" name="Group 38"/>
              <p:cNvGrpSpPr>
                <a:grpSpLocks/>
              </p:cNvGrpSpPr>
              <p:nvPr/>
            </p:nvGrpSpPr>
            <p:grpSpPr bwMode="auto">
              <a:xfrm>
                <a:off x="4105" y="1616"/>
                <a:ext cx="956" cy="229"/>
                <a:chOff x="4241" y="1616"/>
                <a:chExt cx="956" cy="229"/>
              </a:xfrm>
            </p:grpSpPr>
            <p:pic>
              <p:nvPicPr>
                <p:cNvPr id="14" name="Picture 39"/>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15" name="Picture 40"/>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16" name="Picture 41"/>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grpSp>
      <p:sp>
        <p:nvSpPr>
          <p:cNvPr id="47" name="Rectangle 3"/>
          <p:cNvSpPr txBox="1">
            <a:spLocks noChangeArrowheads="1"/>
          </p:cNvSpPr>
          <p:nvPr/>
        </p:nvSpPr>
        <p:spPr>
          <a:xfrm>
            <a:off x="1547813" y="5732463"/>
            <a:ext cx="5327650" cy="744537"/>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1800" b="1" i="0" u="none" strike="noStrike" kern="1200" cap="none" spc="0" normalizeH="0" baseline="0" noProof="0" dirty="0" smtClean="0">
              <a:ln>
                <a:noFill/>
              </a:ln>
              <a:solidFill>
                <a:schemeClr val="tx1">
                  <a:lumMod val="95000"/>
                  <a:lumOff val="5000"/>
                </a:schemeClr>
              </a:solidFill>
              <a:effectLst/>
              <a:uLnTx/>
              <a:uFillTx/>
              <a:latin typeface="+mn-lt"/>
              <a:ea typeface="+mn-ea"/>
              <a:cs typeface="+mn-cs"/>
            </a:endParaRPr>
          </a:p>
        </p:txBody>
      </p:sp>
      <p:sp>
        <p:nvSpPr>
          <p:cNvPr id="1027" name="Text Box 15"/>
          <p:cNvSpPr txBox="1">
            <a:spLocks noChangeArrowheads="1"/>
          </p:cNvSpPr>
          <p:nvPr/>
        </p:nvSpPr>
        <p:spPr bwMode="auto">
          <a:xfrm>
            <a:off x="1201738" y="166689"/>
            <a:ext cx="6624637" cy="13849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lgn="ctr" fontAlgn="base">
              <a:spcBef>
                <a:spcPct val="0"/>
              </a:spcBef>
              <a:spcAft>
                <a:spcPct val="0"/>
              </a:spcAft>
            </a:pPr>
            <a:r>
              <a:rPr lang="ru-RU" sz="3200" b="1" dirty="0" smtClean="0">
                <a:solidFill>
                  <a:srgbClr val="FFFF00"/>
                </a:solidFill>
              </a:rPr>
              <a:t>   Всероссийский конкурс</a:t>
            </a:r>
          </a:p>
          <a:p>
            <a:pPr lvl="0" algn="ctr" fontAlgn="base">
              <a:spcBef>
                <a:spcPct val="0"/>
              </a:spcBef>
              <a:spcAft>
                <a:spcPct val="0"/>
              </a:spcAft>
            </a:pPr>
            <a:r>
              <a:rPr lang="ru-RU" sz="3200" b="1" dirty="0" smtClean="0">
                <a:solidFill>
                  <a:srgbClr val="FFFF00"/>
                </a:solidFill>
              </a:rPr>
              <a:t> «Учитель года России — 2014»</a:t>
            </a:r>
          </a:p>
          <a:p>
            <a:pPr lvl="0" algn="ctr" fontAlgn="base">
              <a:spcBef>
                <a:spcPct val="0"/>
              </a:spcBef>
              <a:spcAft>
                <a:spcPct val="0"/>
              </a:spcAft>
            </a:pPr>
            <a:endParaRPr kumimoji="0" lang="ru-RU" sz="2000" b="1" i="0" u="none" strike="noStrike" cap="none" normalizeH="0" baseline="0" dirty="0" smtClean="0">
              <a:ln>
                <a:noFill/>
              </a:ln>
              <a:effectLst/>
              <a:latin typeface="Times New Roman" pitchFamily="18" charset="0"/>
              <a:cs typeface="Arial" pitchFamily="34" charset="0"/>
            </a:endParaRPr>
          </a:p>
        </p:txBody>
      </p:sp>
      <p:pic>
        <p:nvPicPr>
          <p:cNvPr id="1028" name="Picture 4" descr="На главную страницу">
            <a:hlinkClick r:id="rId6"/>
          </p:cNvPr>
          <p:cNvPicPr>
            <a:picLocks noChangeAspect="1" noChangeArrowheads="1"/>
          </p:cNvPicPr>
          <p:nvPr/>
        </p:nvPicPr>
        <p:blipFill>
          <a:blip r:embed="rId7" cstate="print"/>
          <a:srcRect r="71272"/>
          <a:stretch>
            <a:fillRect/>
          </a:stretch>
        </p:blipFill>
        <p:spPr bwMode="auto">
          <a:xfrm>
            <a:off x="179512" y="154015"/>
            <a:ext cx="1440160" cy="1042737"/>
          </a:xfrm>
          <a:prstGeom prst="rect">
            <a:avLst/>
          </a:prstGeom>
          <a:noFill/>
          <a:ln>
            <a:solidFill>
              <a:srgbClr val="CC0066"/>
            </a:solidFill>
          </a:ln>
        </p:spPr>
      </p:pic>
      <p:sp>
        <p:nvSpPr>
          <p:cNvPr id="48" name="Прямоугольник 47"/>
          <p:cNvSpPr/>
          <p:nvPr/>
        </p:nvSpPr>
        <p:spPr>
          <a:xfrm>
            <a:off x="971600" y="5157192"/>
            <a:ext cx="6120680" cy="1477328"/>
          </a:xfrm>
          <a:prstGeom prst="rect">
            <a:avLst/>
          </a:prstGeom>
        </p:spPr>
        <p:txBody>
          <a:bodyPr wrap="square">
            <a:spAutoFit/>
          </a:bodyPr>
          <a:lstStyle/>
          <a:p>
            <a:pPr lvl="0" algn="ctr" fontAlgn="base">
              <a:spcBef>
                <a:spcPct val="0"/>
              </a:spcBef>
              <a:spcAft>
                <a:spcPct val="0"/>
              </a:spcAft>
            </a:pPr>
            <a:r>
              <a:rPr lang="ru-RU" b="1" dirty="0" err="1" smtClean="0">
                <a:latin typeface="Times New Roman" pitchFamily="18" charset="0"/>
                <a:cs typeface="Arial" pitchFamily="34" charset="0"/>
              </a:rPr>
              <a:t>Морокко</a:t>
            </a:r>
            <a:r>
              <a:rPr lang="ru-RU" b="1" dirty="0" smtClean="0">
                <a:latin typeface="Times New Roman" pitchFamily="18" charset="0"/>
                <a:cs typeface="Arial" pitchFamily="34" charset="0"/>
              </a:rPr>
              <a:t> И.Н</a:t>
            </a:r>
            <a:r>
              <a:rPr lang="ru-RU" b="1" dirty="0" smtClean="0">
                <a:latin typeface="Times New Roman" pitchFamily="18" charset="0"/>
                <a:cs typeface="Arial" pitchFamily="34" charset="0"/>
              </a:rPr>
              <a:t>.,     </a:t>
            </a:r>
            <a:endParaRPr lang="ru-RU" b="1" dirty="0" smtClean="0">
              <a:latin typeface="Times New Roman" pitchFamily="18" charset="0"/>
              <a:cs typeface="Arial" pitchFamily="34" charset="0"/>
            </a:endParaRPr>
          </a:p>
          <a:p>
            <a:pPr lvl="0" algn="ctr" fontAlgn="base">
              <a:spcBef>
                <a:spcPct val="0"/>
              </a:spcBef>
              <a:spcAft>
                <a:spcPct val="0"/>
              </a:spcAft>
            </a:pPr>
            <a:r>
              <a:rPr lang="ru-RU" b="1" dirty="0" smtClean="0">
                <a:latin typeface="Times New Roman" pitchFamily="18" charset="0"/>
                <a:cs typeface="Arial" pitchFamily="34" charset="0"/>
              </a:rPr>
              <a:t>        учитель английского языка </a:t>
            </a:r>
            <a:r>
              <a:rPr lang="ru-RU" b="1" dirty="0" smtClean="0">
                <a:latin typeface="Times New Roman" pitchFamily="18" charset="0"/>
                <a:cs typeface="Arial" pitchFamily="34" charset="0"/>
              </a:rPr>
              <a:t>МБОУ </a:t>
            </a:r>
          </a:p>
          <a:p>
            <a:pPr lvl="0" algn="ctr" fontAlgn="base">
              <a:spcBef>
                <a:spcPct val="0"/>
              </a:spcBef>
              <a:spcAft>
                <a:spcPct val="0"/>
              </a:spcAft>
            </a:pPr>
            <a:r>
              <a:rPr lang="ru-RU" b="1" dirty="0" smtClean="0">
                <a:latin typeface="Times New Roman" pitchFamily="18" charset="0"/>
                <a:cs typeface="Arial" pitchFamily="34" charset="0"/>
              </a:rPr>
              <a:t>« </a:t>
            </a:r>
            <a:r>
              <a:rPr lang="ru-RU" b="1" dirty="0" smtClean="0">
                <a:latin typeface="Times New Roman" pitchFamily="18" charset="0"/>
                <a:cs typeface="Arial" pitchFamily="34" charset="0"/>
              </a:rPr>
              <a:t>СОШ №</a:t>
            </a:r>
            <a:r>
              <a:rPr lang="ru-RU" b="1" dirty="0" smtClean="0">
                <a:latin typeface="Times New Roman" pitchFamily="18" charset="0"/>
                <a:cs typeface="Arial" pitchFamily="34" charset="0"/>
              </a:rPr>
              <a:t>2</a:t>
            </a:r>
          </a:p>
          <a:p>
            <a:pPr lvl="0" algn="ctr" fontAlgn="base">
              <a:spcBef>
                <a:spcPct val="0"/>
              </a:spcBef>
              <a:spcAft>
                <a:spcPct val="0"/>
              </a:spcAft>
            </a:pPr>
            <a:r>
              <a:rPr lang="ru-RU" b="1" dirty="0" smtClean="0">
                <a:latin typeface="Times New Roman" pitchFamily="18" charset="0"/>
                <a:cs typeface="Arial" pitchFamily="34" charset="0"/>
              </a:rPr>
              <a:t> г. Нарьян-Мара»</a:t>
            </a:r>
            <a:endParaRPr lang="ru-RU" b="1" dirty="0" smtClean="0">
              <a:latin typeface="Times New Roman" pitchFamily="18" charset="0"/>
              <a:cs typeface="Arial" pitchFamily="34" charset="0"/>
            </a:endParaRPr>
          </a:p>
          <a:p>
            <a:pPr lvl="0" algn="ctr" fontAlgn="base">
              <a:spcBef>
                <a:spcPct val="0"/>
              </a:spcBef>
              <a:spcAft>
                <a:spcPct val="0"/>
              </a:spcAft>
            </a:pPr>
            <a:r>
              <a:rPr lang="ru-RU" b="1" dirty="0" smtClean="0">
                <a:latin typeface="Times New Roman" pitchFamily="18" charset="0"/>
                <a:cs typeface="Arial" pitchFamily="34" charset="0"/>
              </a:rPr>
              <a:t>Ненецкий автономный </a:t>
            </a:r>
            <a:r>
              <a:rPr lang="ru-RU" b="1" dirty="0" smtClean="0">
                <a:latin typeface="Times New Roman" pitchFamily="18" charset="0"/>
                <a:cs typeface="Arial" pitchFamily="34" charset="0"/>
              </a:rPr>
              <a:t>округ</a:t>
            </a:r>
            <a:endParaRPr lang="ru-RU" dirty="0" smtClean="0">
              <a:latin typeface="Arial" pitchFamily="34" charset="0"/>
              <a:cs typeface="Arial" pitchFamily="34" charset="0"/>
            </a:endParaRPr>
          </a:p>
        </p:txBody>
      </p:sp>
    </p:spTree>
  </p:cSld>
  <p:clrMapOvr>
    <a:masterClrMapping/>
  </p:clrMapOvr>
  <p:transition spd="med">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5" name="Object 3"/>
          <p:cNvGraphicFramePr>
            <a:graphicFrameLocks noChangeAspect="1"/>
          </p:cNvGraphicFramePr>
          <p:nvPr/>
        </p:nvGraphicFramePr>
        <p:xfrm>
          <a:off x="0" y="0"/>
          <a:ext cx="9144000" cy="6858000"/>
        </p:xfrm>
        <a:graphic>
          <a:graphicData uri="http://schemas.openxmlformats.org/presentationml/2006/ole">
            <p:oleObj spid="_x0000_s147458" name="Слайд" r:id="rId3" imgW="4572129" imgH="3429034" progId="PowerPoint.Slide.8">
              <p:embed/>
            </p:oleObj>
          </a:graphicData>
        </a:graphic>
      </p:graphicFrame>
      <p:sp>
        <p:nvSpPr>
          <p:cNvPr id="19" name="Прямоугольник 18"/>
          <p:cNvSpPr/>
          <p:nvPr/>
        </p:nvSpPr>
        <p:spPr>
          <a:xfrm>
            <a:off x="2285984" y="2571744"/>
            <a:ext cx="184731" cy="369332"/>
          </a:xfrm>
          <a:prstGeom prst="rect">
            <a:avLst/>
          </a:prstGeom>
        </p:spPr>
        <p:txBody>
          <a:bodyPr wrap="none">
            <a:spAutoFit/>
          </a:bodyPr>
          <a:lstStyle/>
          <a:p>
            <a:endParaRPr lang="ru-RU" dirty="0"/>
          </a:p>
        </p:txBody>
      </p:sp>
      <p:sp>
        <p:nvSpPr>
          <p:cNvPr id="6" name="Прямоугольник 5"/>
          <p:cNvSpPr/>
          <p:nvPr/>
        </p:nvSpPr>
        <p:spPr>
          <a:xfrm>
            <a:off x="357158" y="357166"/>
            <a:ext cx="7643866" cy="646331"/>
          </a:xfrm>
          <a:prstGeom prst="rect">
            <a:avLst/>
          </a:prstGeom>
        </p:spPr>
        <p:txBody>
          <a:bodyPr wrap="square">
            <a:spAutoFit/>
          </a:bodyPr>
          <a:lstStyle/>
          <a:p>
            <a:pPr algn="ctr"/>
            <a:r>
              <a:rPr lang="ru-RU" sz="3600" b="1" dirty="0" smtClean="0">
                <a:solidFill>
                  <a:schemeClr val="bg1"/>
                </a:solidFill>
                <a:latin typeface="Times New Roman" pitchFamily="18" charset="0"/>
                <a:cs typeface="Times New Roman" pitchFamily="18" charset="0"/>
              </a:rPr>
              <a:t>Технология опыта</a:t>
            </a:r>
            <a:endParaRPr lang="ru-RU" sz="3600" dirty="0">
              <a:solidFill>
                <a:schemeClr val="bg1"/>
              </a:solidFill>
              <a:latin typeface="Times New Roman" pitchFamily="18" charset="0"/>
              <a:cs typeface="Times New Roman" pitchFamily="18" charset="0"/>
            </a:endParaRPr>
          </a:p>
        </p:txBody>
      </p:sp>
      <p:sp>
        <p:nvSpPr>
          <p:cNvPr id="8" name="Скругленный прямоугольник 7"/>
          <p:cNvSpPr/>
          <p:nvPr/>
        </p:nvSpPr>
        <p:spPr>
          <a:xfrm>
            <a:off x="428596" y="1500174"/>
            <a:ext cx="7786742" cy="1571636"/>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sz="2400" b="1" dirty="0" smtClean="0">
              <a:solidFill>
                <a:srgbClr val="800000"/>
              </a:solidFill>
              <a:latin typeface="Times New Roman" pitchFamily="18" charset="0"/>
              <a:cs typeface="Times New Roman" pitchFamily="18" charset="0"/>
            </a:endParaRPr>
          </a:p>
          <a:p>
            <a:pPr algn="ctr"/>
            <a:r>
              <a:rPr lang="ru-RU" sz="2400" b="1" dirty="0" smtClean="0">
                <a:solidFill>
                  <a:srgbClr val="800000"/>
                </a:solidFill>
                <a:latin typeface="Times New Roman" pitchFamily="18" charset="0"/>
                <a:cs typeface="Times New Roman" pitchFamily="18" charset="0"/>
              </a:rPr>
              <a:t>Цель</a:t>
            </a:r>
            <a:r>
              <a:rPr lang="ru-RU" sz="2400"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формирование внутренней  мотивации учащихся через использование проектной методики и организацию исследовательской деятельности на основе краеведческих </a:t>
            </a:r>
            <a:r>
              <a:rPr lang="ru-RU" sz="2400" b="1" dirty="0" smtClean="0">
                <a:latin typeface="Times New Roman" pitchFamily="18" charset="0"/>
                <a:cs typeface="Times New Roman" pitchFamily="18" charset="0"/>
              </a:rPr>
              <a:t>материалов</a:t>
            </a:r>
            <a:endParaRPr lang="ru-RU" sz="2400" b="1" dirty="0" smtClean="0">
              <a:latin typeface="Times New Roman" pitchFamily="18" charset="0"/>
              <a:cs typeface="Times New Roman" pitchFamily="18" charset="0"/>
            </a:endParaRPr>
          </a:p>
          <a:p>
            <a:pPr algn="ctr"/>
            <a:endParaRPr lang="ru-RU" sz="2400" dirty="0"/>
          </a:p>
        </p:txBody>
      </p:sp>
      <p:sp>
        <p:nvSpPr>
          <p:cNvPr id="12" name="Скругленный прямоугольник 11"/>
          <p:cNvSpPr/>
          <p:nvPr/>
        </p:nvSpPr>
        <p:spPr>
          <a:xfrm>
            <a:off x="285720" y="3429000"/>
            <a:ext cx="7858180" cy="2714644"/>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r>
              <a:rPr lang="ru-RU" sz="2000" b="1" dirty="0" smtClean="0">
                <a:solidFill>
                  <a:srgbClr val="800000"/>
                </a:solidFill>
                <a:latin typeface="Times New Roman" pitchFamily="18" charset="0"/>
                <a:cs typeface="Times New Roman" pitchFamily="18" charset="0"/>
              </a:rPr>
              <a:t>Задачи</a:t>
            </a:r>
            <a:r>
              <a:rPr lang="ru-RU" sz="2000" dirty="0" smtClean="0">
                <a:latin typeface="Times New Roman" pitchFamily="18" charset="0"/>
                <a:cs typeface="Times New Roman" pitchFamily="18" charset="0"/>
              </a:rPr>
              <a:t>:</a:t>
            </a:r>
          </a:p>
          <a:p>
            <a:pPr algn="just">
              <a:buFont typeface="Wingdings" pitchFamily="2" charset="2"/>
              <a:buChar char="v"/>
            </a:pPr>
            <a:r>
              <a:rPr lang="ru-RU" dirty="0" smtClean="0">
                <a:latin typeface="Times New Roman" pitchFamily="18" charset="0"/>
                <a:cs typeface="Times New Roman" pitchFamily="18" charset="0"/>
              </a:rPr>
              <a:t>Создать условия для вовлечения учащихся в творческую работу.</a:t>
            </a:r>
          </a:p>
          <a:p>
            <a:pPr algn="just">
              <a:buFont typeface="Wingdings" pitchFamily="2" charset="2"/>
              <a:buChar char="v"/>
            </a:pPr>
            <a:r>
              <a:rPr lang="ru-RU" dirty="0" smtClean="0">
                <a:latin typeface="Times New Roman" pitchFamily="18" charset="0"/>
                <a:cs typeface="Times New Roman" pitchFamily="18" charset="0"/>
              </a:rPr>
              <a:t>Способствовать формированию у учащихся исследовательских навыков.</a:t>
            </a:r>
          </a:p>
          <a:p>
            <a:pPr algn="just">
              <a:buFont typeface="Wingdings" pitchFamily="2" charset="2"/>
              <a:buChar char="v"/>
            </a:pPr>
            <a:r>
              <a:rPr lang="ru-RU" dirty="0" smtClean="0">
                <a:latin typeface="Times New Roman" pitchFamily="18" charset="0"/>
                <a:cs typeface="Times New Roman" pitchFamily="18" charset="0"/>
              </a:rPr>
              <a:t>Разработать банк проектных заданий  и исследовательских работ по годам обучения. </a:t>
            </a:r>
          </a:p>
          <a:p>
            <a:pPr algn="just">
              <a:buFont typeface="Wingdings" pitchFamily="2" charset="2"/>
              <a:buChar char="v"/>
            </a:pPr>
            <a:r>
              <a:rPr lang="ru-RU" dirty="0" smtClean="0">
                <a:latin typeface="Times New Roman" pitchFamily="18" charset="0"/>
                <a:cs typeface="Times New Roman" pitchFamily="18" charset="0"/>
              </a:rPr>
              <a:t>Формировать у учащихся навыки работы с электронными средствами поиска и обработки информации.</a:t>
            </a:r>
          </a:p>
          <a:p>
            <a:pPr algn="just">
              <a:buFont typeface="Wingdings" pitchFamily="2" charset="2"/>
              <a:buChar char="v"/>
            </a:pPr>
            <a:r>
              <a:rPr lang="ru-RU" dirty="0" smtClean="0">
                <a:latin typeface="Times New Roman" pitchFamily="18" charset="0"/>
                <a:cs typeface="Times New Roman" pitchFamily="18" charset="0"/>
              </a:rPr>
              <a:t>Осуществлять мониторинг результатов проводимой работы.</a:t>
            </a:r>
          </a:p>
        </p:txBody>
      </p:sp>
      <p:pic>
        <p:nvPicPr>
          <p:cNvPr id="3" name="Picture 15"/>
          <p:cNvPicPr>
            <a:picLocks noChangeAspect="1" noChangeArrowheads="1"/>
          </p:cNvPicPr>
          <p:nvPr/>
        </p:nvPicPr>
        <p:blipFill>
          <a:blip r:embed="rId4" cstate="print"/>
          <a:srcRect/>
          <a:stretch>
            <a:fillRect/>
          </a:stretch>
        </p:blipFill>
        <p:spPr bwMode="auto">
          <a:xfrm>
            <a:off x="7781203" y="5357826"/>
            <a:ext cx="1162194" cy="15001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13" name="Group 4"/>
          <p:cNvGrpSpPr>
            <a:grpSpLocks/>
          </p:cNvGrpSpPr>
          <p:nvPr/>
        </p:nvGrpSpPr>
        <p:grpSpPr bwMode="auto">
          <a:xfrm>
            <a:off x="430213" y="6637338"/>
            <a:ext cx="8713787" cy="220662"/>
            <a:chOff x="567" y="935"/>
            <a:chExt cx="5310" cy="139"/>
          </a:xfrm>
        </p:grpSpPr>
        <p:grpSp>
          <p:nvGrpSpPr>
            <p:cNvPr id="14" name="Group 5"/>
            <p:cNvGrpSpPr>
              <a:grpSpLocks/>
            </p:cNvGrpSpPr>
            <p:nvPr/>
          </p:nvGrpSpPr>
          <p:grpSpPr bwMode="auto">
            <a:xfrm>
              <a:off x="567" y="935"/>
              <a:ext cx="3969" cy="139"/>
              <a:chOff x="567" y="845"/>
              <a:chExt cx="5719" cy="229"/>
            </a:xfrm>
          </p:grpSpPr>
          <p:grpSp>
            <p:nvGrpSpPr>
              <p:cNvPr id="26" name="Group 6"/>
              <p:cNvGrpSpPr>
                <a:grpSpLocks/>
              </p:cNvGrpSpPr>
              <p:nvPr/>
            </p:nvGrpSpPr>
            <p:grpSpPr bwMode="auto">
              <a:xfrm>
                <a:off x="567" y="845"/>
                <a:ext cx="1909" cy="229"/>
                <a:chOff x="3152" y="1616"/>
                <a:chExt cx="1909" cy="229"/>
              </a:xfrm>
            </p:grpSpPr>
            <p:grpSp>
              <p:nvGrpSpPr>
                <p:cNvPr id="45" name="Group 7"/>
                <p:cNvGrpSpPr>
                  <a:grpSpLocks/>
                </p:cNvGrpSpPr>
                <p:nvPr/>
              </p:nvGrpSpPr>
              <p:grpSpPr bwMode="auto">
                <a:xfrm>
                  <a:off x="3152" y="1616"/>
                  <a:ext cx="956" cy="229"/>
                  <a:chOff x="4241" y="1616"/>
                  <a:chExt cx="956" cy="229"/>
                </a:xfrm>
              </p:grpSpPr>
              <p:pic>
                <p:nvPicPr>
                  <p:cNvPr id="50" name="Picture 8"/>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51" name="Picture 9"/>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52" name="Picture 10"/>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nvGrpSpPr>
                <p:cNvPr id="46" name="Group 11"/>
                <p:cNvGrpSpPr>
                  <a:grpSpLocks/>
                </p:cNvGrpSpPr>
                <p:nvPr/>
              </p:nvGrpSpPr>
              <p:grpSpPr bwMode="auto">
                <a:xfrm>
                  <a:off x="4105" y="1616"/>
                  <a:ext cx="956" cy="229"/>
                  <a:chOff x="4241" y="1616"/>
                  <a:chExt cx="956" cy="229"/>
                </a:xfrm>
              </p:grpSpPr>
              <p:pic>
                <p:nvPicPr>
                  <p:cNvPr id="47" name="Picture 12"/>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48" name="Picture 13"/>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49" name="Picture 14"/>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grpSp>
            <p:nvGrpSpPr>
              <p:cNvPr id="27" name="Group 15"/>
              <p:cNvGrpSpPr>
                <a:grpSpLocks/>
              </p:cNvGrpSpPr>
              <p:nvPr/>
            </p:nvGrpSpPr>
            <p:grpSpPr bwMode="auto">
              <a:xfrm>
                <a:off x="2472" y="845"/>
                <a:ext cx="1909" cy="229"/>
                <a:chOff x="3152" y="1616"/>
                <a:chExt cx="1909" cy="229"/>
              </a:xfrm>
            </p:grpSpPr>
            <p:grpSp>
              <p:nvGrpSpPr>
                <p:cNvPr id="37" name="Group 16"/>
                <p:cNvGrpSpPr>
                  <a:grpSpLocks/>
                </p:cNvGrpSpPr>
                <p:nvPr/>
              </p:nvGrpSpPr>
              <p:grpSpPr bwMode="auto">
                <a:xfrm>
                  <a:off x="3152" y="1616"/>
                  <a:ext cx="956" cy="229"/>
                  <a:chOff x="4241" y="1616"/>
                  <a:chExt cx="956" cy="229"/>
                </a:xfrm>
              </p:grpSpPr>
              <p:pic>
                <p:nvPicPr>
                  <p:cNvPr id="42" name="Picture 17"/>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43" name="Picture 18"/>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44" name="Picture 19"/>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nvGrpSpPr>
                <p:cNvPr id="38" name="Group 20"/>
                <p:cNvGrpSpPr>
                  <a:grpSpLocks/>
                </p:cNvGrpSpPr>
                <p:nvPr/>
              </p:nvGrpSpPr>
              <p:grpSpPr bwMode="auto">
                <a:xfrm>
                  <a:off x="4105" y="1616"/>
                  <a:ext cx="956" cy="229"/>
                  <a:chOff x="4241" y="1616"/>
                  <a:chExt cx="956" cy="229"/>
                </a:xfrm>
              </p:grpSpPr>
              <p:pic>
                <p:nvPicPr>
                  <p:cNvPr id="39" name="Picture 21"/>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40" name="Picture 22"/>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41" name="Picture 23"/>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grpSp>
            <p:nvGrpSpPr>
              <p:cNvPr id="28" name="Group 24"/>
              <p:cNvGrpSpPr>
                <a:grpSpLocks/>
              </p:cNvGrpSpPr>
              <p:nvPr/>
            </p:nvGrpSpPr>
            <p:grpSpPr bwMode="auto">
              <a:xfrm>
                <a:off x="4377" y="845"/>
                <a:ext cx="1909" cy="229"/>
                <a:chOff x="3152" y="1616"/>
                <a:chExt cx="1909" cy="229"/>
              </a:xfrm>
            </p:grpSpPr>
            <p:grpSp>
              <p:nvGrpSpPr>
                <p:cNvPr id="29" name="Group 25"/>
                <p:cNvGrpSpPr>
                  <a:grpSpLocks/>
                </p:cNvGrpSpPr>
                <p:nvPr/>
              </p:nvGrpSpPr>
              <p:grpSpPr bwMode="auto">
                <a:xfrm>
                  <a:off x="3152" y="1616"/>
                  <a:ext cx="956" cy="229"/>
                  <a:chOff x="4241" y="1616"/>
                  <a:chExt cx="956" cy="229"/>
                </a:xfrm>
              </p:grpSpPr>
              <p:pic>
                <p:nvPicPr>
                  <p:cNvPr id="34" name="Picture 26"/>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35" name="Picture 27"/>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36" name="Picture 28"/>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nvGrpSpPr>
                <p:cNvPr id="30" name="Group 29"/>
                <p:cNvGrpSpPr>
                  <a:grpSpLocks/>
                </p:cNvGrpSpPr>
                <p:nvPr/>
              </p:nvGrpSpPr>
              <p:grpSpPr bwMode="auto">
                <a:xfrm>
                  <a:off x="4105" y="1616"/>
                  <a:ext cx="956" cy="229"/>
                  <a:chOff x="4241" y="1616"/>
                  <a:chExt cx="956" cy="229"/>
                </a:xfrm>
              </p:grpSpPr>
              <p:pic>
                <p:nvPicPr>
                  <p:cNvPr id="31" name="Picture 30"/>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32" name="Picture 31"/>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33" name="Picture 32"/>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grpSp>
        <p:grpSp>
          <p:nvGrpSpPr>
            <p:cNvPr id="15" name="Group 33"/>
            <p:cNvGrpSpPr>
              <a:grpSpLocks/>
            </p:cNvGrpSpPr>
            <p:nvPr/>
          </p:nvGrpSpPr>
          <p:grpSpPr bwMode="auto">
            <a:xfrm>
              <a:off x="4508" y="935"/>
              <a:ext cx="1363" cy="139"/>
              <a:chOff x="3152" y="1616"/>
              <a:chExt cx="1909" cy="229"/>
            </a:xfrm>
          </p:grpSpPr>
          <p:grpSp>
            <p:nvGrpSpPr>
              <p:cNvPr id="16" name="Group 34"/>
              <p:cNvGrpSpPr>
                <a:grpSpLocks/>
              </p:cNvGrpSpPr>
              <p:nvPr/>
            </p:nvGrpSpPr>
            <p:grpSpPr bwMode="auto">
              <a:xfrm>
                <a:off x="3152" y="1616"/>
                <a:ext cx="956" cy="229"/>
                <a:chOff x="4241" y="1616"/>
                <a:chExt cx="956" cy="229"/>
              </a:xfrm>
            </p:grpSpPr>
            <p:pic>
              <p:nvPicPr>
                <p:cNvPr id="22" name="Picture 35"/>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24" name="Picture 36"/>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25" name="Picture 37"/>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nvGrpSpPr>
              <p:cNvPr id="17" name="Group 38"/>
              <p:cNvGrpSpPr>
                <a:grpSpLocks/>
              </p:cNvGrpSpPr>
              <p:nvPr/>
            </p:nvGrpSpPr>
            <p:grpSpPr bwMode="auto">
              <a:xfrm>
                <a:off x="4105" y="1616"/>
                <a:ext cx="956" cy="229"/>
                <a:chOff x="4241" y="1616"/>
                <a:chExt cx="956" cy="229"/>
              </a:xfrm>
            </p:grpSpPr>
            <p:pic>
              <p:nvPicPr>
                <p:cNvPr id="18" name="Picture 39"/>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20" name="Picture 40"/>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21" name="Picture 41"/>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grpSp>
    </p:spTree>
  </p:cSld>
  <p:clrMapOvr>
    <a:masterClrMapping/>
  </p:clrMapOvr>
  <p:transition spd="med">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5" name="Object 3"/>
          <p:cNvGraphicFramePr>
            <a:graphicFrameLocks noChangeAspect="1"/>
          </p:cNvGraphicFramePr>
          <p:nvPr/>
        </p:nvGraphicFramePr>
        <p:xfrm>
          <a:off x="0" y="0"/>
          <a:ext cx="9144000" cy="6858000"/>
        </p:xfrm>
        <a:graphic>
          <a:graphicData uri="http://schemas.openxmlformats.org/presentationml/2006/ole">
            <p:oleObj spid="_x0000_s148482" name="Слайд" r:id="rId3" imgW="4572129" imgH="3429034" progId="PowerPoint.Slide.8">
              <p:embed/>
            </p:oleObj>
          </a:graphicData>
        </a:graphic>
      </p:graphicFrame>
      <p:pic>
        <p:nvPicPr>
          <p:cNvPr id="3" name="Picture 15"/>
          <p:cNvPicPr>
            <a:picLocks noChangeAspect="1" noChangeArrowheads="1"/>
          </p:cNvPicPr>
          <p:nvPr/>
        </p:nvPicPr>
        <p:blipFill>
          <a:blip r:embed="rId4" cstate="print"/>
          <a:srcRect/>
          <a:stretch>
            <a:fillRect/>
          </a:stretch>
        </p:blipFill>
        <p:spPr bwMode="auto">
          <a:xfrm>
            <a:off x="7596336" y="4869160"/>
            <a:ext cx="1371002" cy="17697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9" name="Прямоугольник 18"/>
          <p:cNvSpPr/>
          <p:nvPr/>
        </p:nvSpPr>
        <p:spPr>
          <a:xfrm>
            <a:off x="2285984" y="2571744"/>
            <a:ext cx="184731" cy="369332"/>
          </a:xfrm>
          <a:prstGeom prst="rect">
            <a:avLst/>
          </a:prstGeom>
        </p:spPr>
        <p:txBody>
          <a:bodyPr wrap="none">
            <a:spAutoFit/>
          </a:bodyPr>
          <a:lstStyle/>
          <a:p>
            <a:endParaRPr lang="ru-RU" dirty="0"/>
          </a:p>
        </p:txBody>
      </p:sp>
      <p:pic>
        <p:nvPicPr>
          <p:cNvPr id="23" name="Picture 4" descr="REG"/>
          <p:cNvPicPr>
            <a:picLocks noChangeAspect="1" noChangeArrowheads="1"/>
          </p:cNvPicPr>
          <p:nvPr/>
        </p:nvPicPr>
        <p:blipFill>
          <a:blip r:embed="rId5" cstate="print"/>
          <a:srcRect/>
          <a:stretch>
            <a:fillRect/>
          </a:stretch>
        </p:blipFill>
        <p:spPr bwMode="auto">
          <a:xfrm>
            <a:off x="0" y="1214422"/>
            <a:ext cx="1785918" cy="5254626"/>
          </a:xfrm>
          <a:prstGeom prst="rect">
            <a:avLst/>
          </a:prstGeom>
          <a:noFill/>
          <a:ln w="9525">
            <a:noFill/>
            <a:miter lim="800000"/>
            <a:headEnd/>
            <a:tailEnd/>
          </a:ln>
          <a:effectLst/>
        </p:spPr>
      </p:pic>
      <p:grpSp>
        <p:nvGrpSpPr>
          <p:cNvPr id="6" name="Group 4"/>
          <p:cNvGrpSpPr>
            <a:grpSpLocks/>
          </p:cNvGrpSpPr>
          <p:nvPr/>
        </p:nvGrpSpPr>
        <p:grpSpPr bwMode="auto">
          <a:xfrm>
            <a:off x="430213" y="6637338"/>
            <a:ext cx="8713787" cy="220662"/>
            <a:chOff x="567" y="935"/>
            <a:chExt cx="5310" cy="139"/>
          </a:xfrm>
        </p:grpSpPr>
        <p:grpSp>
          <p:nvGrpSpPr>
            <p:cNvPr id="7" name="Group 5"/>
            <p:cNvGrpSpPr>
              <a:grpSpLocks/>
            </p:cNvGrpSpPr>
            <p:nvPr/>
          </p:nvGrpSpPr>
          <p:grpSpPr bwMode="auto">
            <a:xfrm>
              <a:off x="567" y="935"/>
              <a:ext cx="3969" cy="139"/>
              <a:chOff x="567" y="845"/>
              <a:chExt cx="5719" cy="229"/>
            </a:xfrm>
          </p:grpSpPr>
          <p:grpSp>
            <p:nvGrpSpPr>
              <p:cNvPr id="17" name="Group 6"/>
              <p:cNvGrpSpPr>
                <a:grpSpLocks/>
              </p:cNvGrpSpPr>
              <p:nvPr/>
            </p:nvGrpSpPr>
            <p:grpSpPr bwMode="auto">
              <a:xfrm>
                <a:off x="567" y="845"/>
                <a:ext cx="1909" cy="229"/>
                <a:chOff x="3152" y="1616"/>
                <a:chExt cx="1909" cy="229"/>
              </a:xfrm>
            </p:grpSpPr>
            <p:grpSp>
              <p:nvGrpSpPr>
                <p:cNvPr id="38" name="Group 7"/>
                <p:cNvGrpSpPr>
                  <a:grpSpLocks/>
                </p:cNvGrpSpPr>
                <p:nvPr/>
              </p:nvGrpSpPr>
              <p:grpSpPr bwMode="auto">
                <a:xfrm>
                  <a:off x="3152" y="1616"/>
                  <a:ext cx="956" cy="229"/>
                  <a:chOff x="4241" y="1616"/>
                  <a:chExt cx="956" cy="229"/>
                </a:xfrm>
              </p:grpSpPr>
              <p:pic>
                <p:nvPicPr>
                  <p:cNvPr id="43" name="Picture 8"/>
                  <p:cNvPicPr>
                    <a:picLocks noChangeAspect="1" noChangeArrowheads="1"/>
                  </p:cNvPicPr>
                  <p:nvPr/>
                </p:nvPicPr>
                <p:blipFill>
                  <a:blip r:embed="rId6" cstate="print"/>
                  <a:srcRect/>
                  <a:stretch>
                    <a:fillRect/>
                  </a:stretch>
                </p:blipFill>
                <p:spPr bwMode="auto">
                  <a:xfrm>
                    <a:off x="4241" y="1616"/>
                    <a:ext cx="321" cy="229"/>
                  </a:xfrm>
                  <a:prstGeom prst="rect">
                    <a:avLst/>
                  </a:prstGeom>
                  <a:noFill/>
                  <a:ln w="9525">
                    <a:noFill/>
                    <a:miter lim="800000"/>
                    <a:headEnd/>
                    <a:tailEnd/>
                  </a:ln>
                </p:spPr>
              </p:pic>
              <p:pic>
                <p:nvPicPr>
                  <p:cNvPr id="44" name="Picture 9"/>
                  <p:cNvPicPr>
                    <a:picLocks noChangeAspect="1" noChangeArrowheads="1"/>
                  </p:cNvPicPr>
                  <p:nvPr/>
                </p:nvPicPr>
                <p:blipFill>
                  <a:blip r:embed="rId6" cstate="print"/>
                  <a:srcRect/>
                  <a:stretch>
                    <a:fillRect/>
                  </a:stretch>
                </p:blipFill>
                <p:spPr bwMode="auto">
                  <a:xfrm>
                    <a:off x="4558" y="1616"/>
                    <a:ext cx="321" cy="229"/>
                  </a:xfrm>
                  <a:prstGeom prst="rect">
                    <a:avLst/>
                  </a:prstGeom>
                  <a:noFill/>
                  <a:ln w="9525">
                    <a:noFill/>
                    <a:miter lim="800000"/>
                    <a:headEnd/>
                    <a:tailEnd/>
                  </a:ln>
                </p:spPr>
              </p:pic>
              <p:pic>
                <p:nvPicPr>
                  <p:cNvPr id="45" name="Picture 10"/>
                  <p:cNvPicPr>
                    <a:picLocks noChangeAspect="1" noChangeArrowheads="1"/>
                  </p:cNvPicPr>
                  <p:nvPr/>
                </p:nvPicPr>
                <p:blipFill>
                  <a:blip r:embed="rId6" cstate="print"/>
                  <a:srcRect/>
                  <a:stretch>
                    <a:fillRect/>
                  </a:stretch>
                </p:blipFill>
                <p:spPr bwMode="auto">
                  <a:xfrm>
                    <a:off x="4876" y="1616"/>
                    <a:ext cx="321" cy="229"/>
                  </a:xfrm>
                  <a:prstGeom prst="rect">
                    <a:avLst/>
                  </a:prstGeom>
                  <a:noFill/>
                  <a:ln w="9525">
                    <a:noFill/>
                    <a:miter lim="800000"/>
                    <a:headEnd/>
                    <a:tailEnd/>
                  </a:ln>
                </p:spPr>
              </p:pic>
            </p:grpSp>
            <p:grpSp>
              <p:nvGrpSpPr>
                <p:cNvPr id="39" name="Group 11"/>
                <p:cNvGrpSpPr>
                  <a:grpSpLocks/>
                </p:cNvGrpSpPr>
                <p:nvPr/>
              </p:nvGrpSpPr>
              <p:grpSpPr bwMode="auto">
                <a:xfrm>
                  <a:off x="4105" y="1616"/>
                  <a:ext cx="956" cy="229"/>
                  <a:chOff x="4241" y="1616"/>
                  <a:chExt cx="956" cy="229"/>
                </a:xfrm>
              </p:grpSpPr>
              <p:pic>
                <p:nvPicPr>
                  <p:cNvPr id="40" name="Picture 12"/>
                  <p:cNvPicPr>
                    <a:picLocks noChangeAspect="1" noChangeArrowheads="1"/>
                  </p:cNvPicPr>
                  <p:nvPr/>
                </p:nvPicPr>
                <p:blipFill>
                  <a:blip r:embed="rId6" cstate="print"/>
                  <a:srcRect/>
                  <a:stretch>
                    <a:fillRect/>
                  </a:stretch>
                </p:blipFill>
                <p:spPr bwMode="auto">
                  <a:xfrm>
                    <a:off x="4241" y="1616"/>
                    <a:ext cx="321" cy="229"/>
                  </a:xfrm>
                  <a:prstGeom prst="rect">
                    <a:avLst/>
                  </a:prstGeom>
                  <a:noFill/>
                  <a:ln w="9525">
                    <a:noFill/>
                    <a:miter lim="800000"/>
                    <a:headEnd/>
                    <a:tailEnd/>
                  </a:ln>
                </p:spPr>
              </p:pic>
              <p:pic>
                <p:nvPicPr>
                  <p:cNvPr id="41" name="Picture 13"/>
                  <p:cNvPicPr>
                    <a:picLocks noChangeAspect="1" noChangeArrowheads="1"/>
                  </p:cNvPicPr>
                  <p:nvPr/>
                </p:nvPicPr>
                <p:blipFill>
                  <a:blip r:embed="rId6" cstate="print"/>
                  <a:srcRect/>
                  <a:stretch>
                    <a:fillRect/>
                  </a:stretch>
                </p:blipFill>
                <p:spPr bwMode="auto">
                  <a:xfrm>
                    <a:off x="4558" y="1616"/>
                    <a:ext cx="321" cy="229"/>
                  </a:xfrm>
                  <a:prstGeom prst="rect">
                    <a:avLst/>
                  </a:prstGeom>
                  <a:noFill/>
                  <a:ln w="9525">
                    <a:noFill/>
                    <a:miter lim="800000"/>
                    <a:headEnd/>
                    <a:tailEnd/>
                  </a:ln>
                </p:spPr>
              </p:pic>
              <p:pic>
                <p:nvPicPr>
                  <p:cNvPr id="42" name="Picture 14"/>
                  <p:cNvPicPr>
                    <a:picLocks noChangeAspect="1" noChangeArrowheads="1"/>
                  </p:cNvPicPr>
                  <p:nvPr/>
                </p:nvPicPr>
                <p:blipFill>
                  <a:blip r:embed="rId6" cstate="print"/>
                  <a:srcRect/>
                  <a:stretch>
                    <a:fillRect/>
                  </a:stretch>
                </p:blipFill>
                <p:spPr bwMode="auto">
                  <a:xfrm>
                    <a:off x="4876" y="1616"/>
                    <a:ext cx="321" cy="229"/>
                  </a:xfrm>
                  <a:prstGeom prst="rect">
                    <a:avLst/>
                  </a:prstGeom>
                  <a:noFill/>
                  <a:ln w="9525">
                    <a:noFill/>
                    <a:miter lim="800000"/>
                    <a:headEnd/>
                    <a:tailEnd/>
                  </a:ln>
                </p:spPr>
              </p:pic>
            </p:grpSp>
          </p:grpSp>
          <p:grpSp>
            <p:nvGrpSpPr>
              <p:cNvPr id="18" name="Group 15"/>
              <p:cNvGrpSpPr>
                <a:grpSpLocks/>
              </p:cNvGrpSpPr>
              <p:nvPr/>
            </p:nvGrpSpPr>
            <p:grpSpPr bwMode="auto">
              <a:xfrm>
                <a:off x="2472" y="845"/>
                <a:ext cx="1909" cy="229"/>
                <a:chOff x="3152" y="1616"/>
                <a:chExt cx="1909" cy="229"/>
              </a:xfrm>
            </p:grpSpPr>
            <p:grpSp>
              <p:nvGrpSpPr>
                <p:cNvPr id="30" name="Group 16"/>
                <p:cNvGrpSpPr>
                  <a:grpSpLocks/>
                </p:cNvGrpSpPr>
                <p:nvPr/>
              </p:nvGrpSpPr>
              <p:grpSpPr bwMode="auto">
                <a:xfrm>
                  <a:off x="3152" y="1616"/>
                  <a:ext cx="956" cy="229"/>
                  <a:chOff x="4241" y="1616"/>
                  <a:chExt cx="956" cy="229"/>
                </a:xfrm>
              </p:grpSpPr>
              <p:pic>
                <p:nvPicPr>
                  <p:cNvPr id="35" name="Picture 17"/>
                  <p:cNvPicPr>
                    <a:picLocks noChangeAspect="1" noChangeArrowheads="1"/>
                  </p:cNvPicPr>
                  <p:nvPr/>
                </p:nvPicPr>
                <p:blipFill>
                  <a:blip r:embed="rId6" cstate="print"/>
                  <a:srcRect/>
                  <a:stretch>
                    <a:fillRect/>
                  </a:stretch>
                </p:blipFill>
                <p:spPr bwMode="auto">
                  <a:xfrm>
                    <a:off x="4241" y="1616"/>
                    <a:ext cx="321" cy="229"/>
                  </a:xfrm>
                  <a:prstGeom prst="rect">
                    <a:avLst/>
                  </a:prstGeom>
                  <a:noFill/>
                  <a:ln w="9525">
                    <a:noFill/>
                    <a:miter lim="800000"/>
                    <a:headEnd/>
                    <a:tailEnd/>
                  </a:ln>
                </p:spPr>
              </p:pic>
              <p:pic>
                <p:nvPicPr>
                  <p:cNvPr id="36" name="Picture 18"/>
                  <p:cNvPicPr>
                    <a:picLocks noChangeAspect="1" noChangeArrowheads="1"/>
                  </p:cNvPicPr>
                  <p:nvPr/>
                </p:nvPicPr>
                <p:blipFill>
                  <a:blip r:embed="rId6" cstate="print"/>
                  <a:srcRect/>
                  <a:stretch>
                    <a:fillRect/>
                  </a:stretch>
                </p:blipFill>
                <p:spPr bwMode="auto">
                  <a:xfrm>
                    <a:off x="4558" y="1616"/>
                    <a:ext cx="321" cy="229"/>
                  </a:xfrm>
                  <a:prstGeom prst="rect">
                    <a:avLst/>
                  </a:prstGeom>
                  <a:noFill/>
                  <a:ln w="9525">
                    <a:noFill/>
                    <a:miter lim="800000"/>
                    <a:headEnd/>
                    <a:tailEnd/>
                  </a:ln>
                </p:spPr>
              </p:pic>
              <p:pic>
                <p:nvPicPr>
                  <p:cNvPr id="37" name="Picture 19"/>
                  <p:cNvPicPr>
                    <a:picLocks noChangeAspect="1" noChangeArrowheads="1"/>
                  </p:cNvPicPr>
                  <p:nvPr/>
                </p:nvPicPr>
                <p:blipFill>
                  <a:blip r:embed="rId6" cstate="print"/>
                  <a:srcRect/>
                  <a:stretch>
                    <a:fillRect/>
                  </a:stretch>
                </p:blipFill>
                <p:spPr bwMode="auto">
                  <a:xfrm>
                    <a:off x="4876" y="1616"/>
                    <a:ext cx="321" cy="229"/>
                  </a:xfrm>
                  <a:prstGeom prst="rect">
                    <a:avLst/>
                  </a:prstGeom>
                  <a:noFill/>
                  <a:ln w="9525">
                    <a:noFill/>
                    <a:miter lim="800000"/>
                    <a:headEnd/>
                    <a:tailEnd/>
                  </a:ln>
                </p:spPr>
              </p:pic>
            </p:grpSp>
            <p:grpSp>
              <p:nvGrpSpPr>
                <p:cNvPr id="31" name="Group 20"/>
                <p:cNvGrpSpPr>
                  <a:grpSpLocks/>
                </p:cNvGrpSpPr>
                <p:nvPr/>
              </p:nvGrpSpPr>
              <p:grpSpPr bwMode="auto">
                <a:xfrm>
                  <a:off x="4105" y="1616"/>
                  <a:ext cx="956" cy="229"/>
                  <a:chOff x="4241" y="1616"/>
                  <a:chExt cx="956" cy="229"/>
                </a:xfrm>
              </p:grpSpPr>
              <p:pic>
                <p:nvPicPr>
                  <p:cNvPr id="32" name="Picture 21"/>
                  <p:cNvPicPr>
                    <a:picLocks noChangeAspect="1" noChangeArrowheads="1"/>
                  </p:cNvPicPr>
                  <p:nvPr/>
                </p:nvPicPr>
                <p:blipFill>
                  <a:blip r:embed="rId6" cstate="print"/>
                  <a:srcRect/>
                  <a:stretch>
                    <a:fillRect/>
                  </a:stretch>
                </p:blipFill>
                <p:spPr bwMode="auto">
                  <a:xfrm>
                    <a:off x="4241" y="1616"/>
                    <a:ext cx="321" cy="229"/>
                  </a:xfrm>
                  <a:prstGeom prst="rect">
                    <a:avLst/>
                  </a:prstGeom>
                  <a:noFill/>
                  <a:ln w="9525">
                    <a:noFill/>
                    <a:miter lim="800000"/>
                    <a:headEnd/>
                    <a:tailEnd/>
                  </a:ln>
                </p:spPr>
              </p:pic>
              <p:pic>
                <p:nvPicPr>
                  <p:cNvPr id="33" name="Picture 22"/>
                  <p:cNvPicPr>
                    <a:picLocks noChangeAspect="1" noChangeArrowheads="1"/>
                  </p:cNvPicPr>
                  <p:nvPr/>
                </p:nvPicPr>
                <p:blipFill>
                  <a:blip r:embed="rId6" cstate="print"/>
                  <a:srcRect/>
                  <a:stretch>
                    <a:fillRect/>
                  </a:stretch>
                </p:blipFill>
                <p:spPr bwMode="auto">
                  <a:xfrm>
                    <a:off x="4558" y="1616"/>
                    <a:ext cx="321" cy="229"/>
                  </a:xfrm>
                  <a:prstGeom prst="rect">
                    <a:avLst/>
                  </a:prstGeom>
                  <a:noFill/>
                  <a:ln w="9525">
                    <a:noFill/>
                    <a:miter lim="800000"/>
                    <a:headEnd/>
                    <a:tailEnd/>
                  </a:ln>
                </p:spPr>
              </p:pic>
              <p:pic>
                <p:nvPicPr>
                  <p:cNvPr id="34" name="Picture 23"/>
                  <p:cNvPicPr>
                    <a:picLocks noChangeAspect="1" noChangeArrowheads="1"/>
                  </p:cNvPicPr>
                  <p:nvPr/>
                </p:nvPicPr>
                <p:blipFill>
                  <a:blip r:embed="rId6" cstate="print"/>
                  <a:srcRect/>
                  <a:stretch>
                    <a:fillRect/>
                  </a:stretch>
                </p:blipFill>
                <p:spPr bwMode="auto">
                  <a:xfrm>
                    <a:off x="4876" y="1616"/>
                    <a:ext cx="321" cy="229"/>
                  </a:xfrm>
                  <a:prstGeom prst="rect">
                    <a:avLst/>
                  </a:prstGeom>
                  <a:noFill/>
                  <a:ln w="9525">
                    <a:noFill/>
                    <a:miter lim="800000"/>
                    <a:headEnd/>
                    <a:tailEnd/>
                  </a:ln>
                </p:spPr>
              </p:pic>
            </p:grpSp>
          </p:grpSp>
          <p:grpSp>
            <p:nvGrpSpPr>
              <p:cNvPr id="20" name="Group 24"/>
              <p:cNvGrpSpPr>
                <a:grpSpLocks/>
              </p:cNvGrpSpPr>
              <p:nvPr/>
            </p:nvGrpSpPr>
            <p:grpSpPr bwMode="auto">
              <a:xfrm>
                <a:off x="4377" y="845"/>
                <a:ext cx="1909" cy="229"/>
                <a:chOff x="3152" y="1616"/>
                <a:chExt cx="1909" cy="229"/>
              </a:xfrm>
            </p:grpSpPr>
            <p:grpSp>
              <p:nvGrpSpPr>
                <p:cNvPr id="21" name="Group 25"/>
                <p:cNvGrpSpPr>
                  <a:grpSpLocks/>
                </p:cNvGrpSpPr>
                <p:nvPr/>
              </p:nvGrpSpPr>
              <p:grpSpPr bwMode="auto">
                <a:xfrm>
                  <a:off x="3152" y="1616"/>
                  <a:ext cx="956" cy="229"/>
                  <a:chOff x="4241" y="1616"/>
                  <a:chExt cx="956" cy="229"/>
                </a:xfrm>
              </p:grpSpPr>
              <p:pic>
                <p:nvPicPr>
                  <p:cNvPr id="27" name="Picture 26"/>
                  <p:cNvPicPr>
                    <a:picLocks noChangeAspect="1" noChangeArrowheads="1"/>
                  </p:cNvPicPr>
                  <p:nvPr/>
                </p:nvPicPr>
                <p:blipFill>
                  <a:blip r:embed="rId6" cstate="print"/>
                  <a:srcRect/>
                  <a:stretch>
                    <a:fillRect/>
                  </a:stretch>
                </p:blipFill>
                <p:spPr bwMode="auto">
                  <a:xfrm>
                    <a:off x="4241" y="1616"/>
                    <a:ext cx="321" cy="229"/>
                  </a:xfrm>
                  <a:prstGeom prst="rect">
                    <a:avLst/>
                  </a:prstGeom>
                  <a:noFill/>
                  <a:ln w="9525">
                    <a:noFill/>
                    <a:miter lim="800000"/>
                    <a:headEnd/>
                    <a:tailEnd/>
                  </a:ln>
                </p:spPr>
              </p:pic>
              <p:pic>
                <p:nvPicPr>
                  <p:cNvPr id="28" name="Picture 27"/>
                  <p:cNvPicPr>
                    <a:picLocks noChangeAspect="1" noChangeArrowheads="1"/>
                  </p:cNvPicPr>
                  <p:nvPr/>
                </p:nvPicPr>
                <p:blipFill>
                  <a:blip r:embed="rId6" cstate="print"/>
                  <a:srcRect/>
                  <a:stretch>
                    <a:fillRect/>
                  </a:stretch>
                </p:blipFill>
                <p:spPr bwMode="auto">
                  <a:xfrm>
                    <a:off x="4558" y="1616"/>
                    <a:ext cx="321" cy="229"/>
                  </a:xfrm>
                  <a:prstGeom prst="rect">
                    <a:avLst/>
                  </a:prstGeom>
                  <a:noFill/>
                  <a:ln w="9525">
                    <a:noFill/>
                    <a:miter lim="800000"/>
                    <a:headEnd/>
                    <a:tailEnd/>
                  </a:ln>
                </p:spPr>
              </p:pic>
              <p:pic>
                <p:nvPicPr>
                  <p:cNvPr id="29" name="Picture 28"/>
                  <p:cNvPicPr>
                    <a:picLocks noChangeAspect="1" noChangeArrowheads="1"/>
                  </p:cNvPicPr>
                  <p:nvPr/>
                </p:nvPicPr>
                <p:blipFill>
                  <a:blip r:embed="rId6" cstate="print"/>
                  <a:srcRect/>
                  <a:stretch>
                    <a:fillRect/>
                  </a:stretch>
                </p:blipFill>
                <p:spPr bwMode="auto">
                  <a:xfrm>
                    <a:off x="4876" y="1616"/>
                    <a:ext cx="321" cy="229"/>
                  </a:xfrm>
                  <a:prstGeom prst="rect">
                    <a:avLst/>
                  </a:prstGeom>
                  <a:noFill/>
                  <a:ln w="9525">
                    <a:noFill/>
                    <a:miter lim="800000"/>
                    <a:headEnd/>
                    <a:tailEnd/>
                  </a:ln>
                </p:spPr>
              </p:pic>
            </p:grpSp>
            <p:grpSp>
              <p:nvGrpSpPr>
                <p:cNvPr id="22" name="Group 29"/>
                <p:cNvGrpSpPr>
                  <a:grpSpLocks/>
                </p:cNvGrpSpPr>
                <p:nvPr/>
              </p:nvGrpSpPr>
              <p:grpSpPr bwMode="auto">
                <a:xfrm>
                  <a:off x="4105" y="1616"/>
                  <a:ext cx="956" cy="229"/>
                  <a:chOff x="4241" y="1616"/>
                  <a:chExt cx="956" cy="229"/>
                </a:xfrm>
              </p:grpSpPr>
              <p:pic>
                <p:nvPicPr>
                  <p:cNvPr id="24" name="Picture 30"/>
                  <p:cNvPicPr>
                    <a:picLocks noChangeAspect="1" noChangeArrowheads="1"/>
                  </p:cNvPicPr>
                  <p:nvPr/>
                </p:nvPicPr>
                <p:blipFill>
                  <a:blip r:embed="rId6" cstate="print"/>
                  <a:srcRect/>
                  <a:stretch>
                    <a:fillRect/>
                  </a:stretch>
                </p:blipFill>
                <p:spPr bwMode="auto">
                  <a:xfrm>
                    <a:off x="4241" y="1616"/>
                    <a:ext cx="321" cy="229"/>
                  </a:xfrm>
                  <a:prstGeom prst="rect">
                    <a:avLst/>
                  </a:prstGeom>
                  <a:noFill/>
                  <a:ln w="9525">
                    <a:noFill/>
                    <a:miter lim="800000"/>
                    <a:headEnd/>
                    <a:tailEnd/>
                  </a:ln>
                </p:spPr>
              </p:pic>
              <p:pic>
                <p:nvPicPr>
                  <p:cNvPr id="25" name="Picture 31"/>
                  <p:cNvPicPr>
                    <a:picLocks noChangeAspect="1" noChangeArrowheads="1"/>
                  </p:cNvPicPr>
                  <p:nvPr/>
                </p:nvPicPr>
                <p:blipFill>
                  <a:blip r:embed="rId6" cstate="print"/>
                  <a:srcRect/>
                  <a:stretch>
                    <a:fillRect/>
                  </a:stretch>
                </p:blipFill>
                <p:spPr bwMode="auto">
                  <a:xfrm>
                    <a:off x="4558" y="1616"/>
                    <a:ext cx="321" cy="229"/>
                  </a:xfrm>
                  <a:prstGeom prst="rect">
                    <a:avLst/>
                  </a:prstGeom>
                  <a:noFill/>
                  <a:ln w="9525">
                    <a:noFill/>
                    <a:miter lim="800000"/>
                    <a:headEnd/>
                    <a:tailEnd/>
                  </a:ln>
                </p:spPr>
              </p:pic>
              <p:pic>
                <p:nvPicPr>
                  <p:cNvPr id="26" name="Picture 32"/>
                  <p:cNvPicPr>
                    <a:picLocks noChangeAspect="1" noChangeArrowheads="1"/>
                  </p:cNvPicPr>
                  <p:nvPr/>
                </p:nvPicPr>
                <p:blipFill>
                  <a:blip r:embed="rId6" cstate="print"/>
                  <a:srcRect/>
                  <a:stretch>
                    <a:fillRect/>
                  </a:stretch>
                </p:blipFill>
                <p:spPr bwMode="auto">
                  <a:xfrm>
                    <a:off x="4876" y="1616"/>
                    <a:ext cx="321" cy="229"/>
                  </a:xfrm>
                  <a:prstGeom prst="rect">
                    <a:avLst/>
                  </a:prstGeom>
                  <a:noFill/>
                  <a:ln w="9525">
                    <a:noFill/>
                    <a:miter lim="800000"/>
                    <a:headEnd/>
                    <a:tailEnd/>
                  </a:ln>
                </p:spPr>
              </p:pic>
            </p:grpSp>
          </p:grpSp>
        </p:grpSp>
        <p:grpSp>
          <p:nvGrpSpPr>
            <p:cNvPr id="8" name="Group 33"/>
            <p:cNvGrpSpPr>
              <a:grpSpLocks/>
            </p:cNvGrpSpPr>
            <p:nvPr/>
          </p:nvGrpSpPr>
          <p:grpSpPr bwMode="auto">
            <a:xfrm>
              <a:off x="4508" y="935"/>
              <a:ext cx="1363" cy="139"/>
              <a:chOff x="3152" y="1616"/>
              <a:chExt cx="1909" cy="229"/>
            </a:xfrm>
          </p:grpSpPr>
          <p:grpSp>
            <p:nvGrpSpPr>
              <p:cNvPr id="9" name="Group 34"/>
              <p:cNvGrpSpPr>
                <a:grpSpLocks/>
              </p:cNvGrpSpPr>
              <p:nvPr/>
            </p:nvGrpSpPr>
            <p:grpSpPr bwMode="auto">
              <a:xfrm>
                <a:off x="3152" y="1616"/>
                <a:ext cx="956" cy="229"/>
                <a:chOff x="4241" y="1616"/>
                <a:chExt cx="956" cy="229"/>
              </a:xfrm>
            </p:grpSpPr>
            <p:pic>
              <p:nvPicPr>
                <p:cNvPr id="14" name="Picture 35"/>
                <p:cNvPicPr>
                  <a:picLocks noChangeAspect="1" noChangeArrowheads="1"/>
                </p:cNvPicPr>
                <p:nvPr/>
              </p:nvPicPr>
              <p:blipFill>
                <a:blip r:embed="rId6" cstate="print"/>
                <a:srcRect/>
                <a:stretch>
                  <a:fillRect/>
                </a:stretch>
              </p:blipFill>
              <p:spPr bwMode="auto">
                <a:xfrm>
                  <a:off x="4241" y="1616"/>
                  <a:ext cx="321" cy="229"/>
                </a:xfrm>
                <a:prstGeom prst="rect">
                  <a:avLst/>
                </a:prstGeom>
                <a:noFill/>
                <a:ln w="9525">
                  <a:noFill/>
                  <a:miter lim="800000"/>
                  <a:headEnd/>
                  <a:tailEnd/>
                </a:ln>
              </p:spPr>
            </p:pic>
            <p:pic>
              <p:nvPicPr>
                <p:cNvPr id="15" name="Picture 36"/>
                <p:cNvPicPr>
                  <a:picLocks noChangeAspect="1" noChangeArrowheads="1"/>
                </p:cNvPicPr>
                <p:nvPr/>
              </p:nvPicPr>
              <p:blipFill>
                <a:blip r:embed="rId6" cstate="print"/>
                <a:srcRect/>
                <a:stretch>
                  <a:fillRect/>
                </a:stretch>
              </p:blipFill>
              <p:spPr bwMode="auto">
                <a:xfrm>
                  <a:off x="4558" y="1616"/>
                  <a:ext cx="321" cy="229"/>
                </a:xfrm>
                <a:prstGeom prst="rect">
                  <a:avLst/>
                </a:prstGeom>
                <a:noFill/>
                <a:ln w="9525">
                  <a:noFill/>
                  <a:miter lim="800000"/>
                  <a:headEnd/>
                  <a:tailEnd/>
                </a:ln>
              </p:spPr>
            </p:pic>
            <p:pic>
              <p:nvPicPr>
                <p:cNvPr id="16" name="Picture 37"/>
                <p:cNvPicPr>
                  <a:picLocks noChangeAspect="1" noChangeArrowheads="1"/>
                </p:cNvPicPr>
                <p:nvPr/>
              </p:nvPicPr>
              <p:blipFill>
                <a:blip r:embed="rId6" cstate="print"/>
                <a:srcRect/>
                <a:stretch>
                  <a:fillRect/>
                </a:stretch>
              </p:blipFill>
              <p:spPr bwMode="auto">
                <a:xfrm>
                  <a:off x="4876" y="1616"/>
                  <a:ext cx="321" cy="229"/>
                </a:xfrm>
                <a:prstGeom prst="rect">
                  <a:avLst/>
                </a:prstGeom>
                <a:noFill/>
                <a:ln w="9525">
                  <a:noFill/>
                  <a:miter lim="800000"/>
                  <a:headEnd/>
                  <a:tailEnd/>
                </a:ln>
              </p:spPr>
            </p:pic>
          </p:grpSp>
          <p:grpSp>
            <p:nvGrpSpPr>
              <p:cNvPr id="10" name="Group 38"/>
              <p:cNvGrpSpPr>
                <a:grpSpLocks/>
              </p:cNvGrpSpPr>
              <p:nvPr/>
            </p:nvGrpSpPr>
            <p:grpSpPr bwMode="auto">
              <a:xfrm>
                <a:off x="4105" y="1616"/>
                <a:ext cx="956" cy="229"/>
                <a:chOff x="4241" y="1616"/>
                <a:chExt cx="956" cy="229"/>
              </a:xfrm>
            </p:grpSpPr>
            <p:pic>
              <p:nvPicPr>
                <p:cNvPr id="11" name="Picture 39"/>
                <p:cNvPicPr>
                  <a:picLocks noChangeAspect="1" noChangeArrowheads="1"/>
                </p:cNvPicPr>
                <p:nvPr/>
              </p:nvPicPr>
              <p:blipFill>
                <a:blip r:embed="rId6" cstate="print"/>
                <a:srcRect/>
                <a:stretch>
                  <a:fillRect/>
                </a:stretch>
              </p:blipFill>
              <p:spPr bwMode="auto">
                <a:xfrm>
                  <a:off x="4241" y="1616"/>
                  <a:ext cx="321" cy="229"/>
                </a:xfrm>
                <a:prstGeom prst="rect">
                  <a:avLst/>
                </a:prstGeom>
                <a:noFill/>
                <a:ln w="9525">
                  <a:noFill/>
                  <a:miter lim="800000"/>
                  <a:headEnd/>
                  <a:tailEnd/>
                </a:ln>
              </p:spPr>
            </p:pic>
            <p:pic>
              <p:nvPicPr>
                <p:cNvPr id="12" name="Picture 40"/>
                <p:cNvPicPr>
                  <a:picLocks noChangeAspect="1" noChangeArrowheads="1"/>
                </p:cNvPicPr>
                <p:nvPr/>
              </p:nvPicPr>
              <p:blipFill>
                <a:blip r:embed="rId6" cstate="print"/>
                <a:srcRect/>
                <a:stretch>
                  <a:fillRect/>
                </a:stretch>
              </p:blipFill>
              <p:spPr bwMode="auto">
                <a:xfrm>
                  <a:off x="4558" y="1616"/>
                  <a:ext cx="321" cy="229"/>
                </a:xfrm>
                <a:prstGeom prst="rect">
                  <a:avLst/>
                </a:prstGeom>
                <a:noFill/>
                <a:ln w="9525">
                  <a:noFill/>
                  <a:miter lim="800000"/>
                  <a:headEnd/>
                  <a:tailEnd/>
                </a:ln>
              </p:spPr>
            </p:pic>
            <p:pic>
              <p:nvPicPr>
                <p:cNvPr id="13" name="Picture 41"/>
                <p:cNvPicPr>
                  <a:picLocks noChangeAspect="1" noChangeArrowheads="1"/>
                </p:cNvPicPr>
                <p:nvPr/>
              </p:nvPicPr>
              <p:blipFill>
                <a:blip r:embed="rId6" cstate="print"/>
                <a:srcRect/>
                <a:stretch>
                  <a:fillRect/>
                </a:stretch>
              </p:blipFill>
              <p:spPr bwMode="auto">
                <a:xfrm>
                  <a:off x="4876" y="1616"/>
                  <a:ext cx="321" cy="229"/>
                </a:xfrm>
                <a:prstGeom prst="rect">
                  <a:avLst/>
                </a:prstGeom>
                <a:noFill/>
                <a:ln w="9525">
                  <a:noFill/>
                  <a:miter lim="800000"/>
                  <a:headEnd/>
                  <a:tailEnd/>
                </a:ln>
              </p:spPr>
            </p:pic>
          </p:grpSp>
        </p:grpSp>
      </p:grpSp>
      <p:sp>
        <p:nvSpPr>
          <p:cNvPr id="46" name="Прямоугольник 45"/>
          <p:cNvSpPr/>
          <p:nvPr/>
        </p:nvSpPr>
        <p:spPr>
          <a:xfrm>
            <a:off x="357158" y="285728"/>
            <a:ext cx="7786742" cy="584775"/>
          </a:xfrm>
          <a:prstGeom prst="rect">
            <a:avLst/>
          </a:prstGeom>
        </p:spPr>
        <p:txBody>
          <a:bodyPr wrap="square">
            <a:spAutoFit/>
          </a:bodyPr>
          <a:lstStyle/>
          <a:p>
            <a:pPr algn="ctr">
              <a:defRPr/>
            </a:pPr>
            <a:r>
              <a:rPr lang="ru-RU" sz="3200" b="1" dirty="0" smtClean="0">
                <a:solidFill>
                  <a:schemeClr val="bg1"/>
                </a:solidFill>
                <a:latin typeface="Times New Roman" pitchFamily="18" charset="0"/>
                <a:cs typeface="Times New Roman" pitchFamily="18" charset="0"/>
              </a:rPr>
              <a:t>Метод  проектов  - возрастной подход </a:t>
            </a:r>
            <a:endParaRPr lang="ru-RU" sz="3200" b="1" dirty="0">
              <a:solidFill>
                <a:schemeClr val="bg1"/>
              </a:solidFill>
              <a:latin typeface="Times New Roman" pitchFamily="18" charset="0"/>
              <a:cs typeface="Times New Roman" pitchFamily="18" charset="0"/>
            </a:endParaRPr>
          </a:p>
        </p:txBody>
      </p:sp>
      <p:sp>
        <p:nvSpPr>
          <p:cNvPr id="47" name="Скругленный прямоугольник 46"/>
          <p:cNvSpPr/>
          <p:nvPr/>
        </p:nvSpPr>
        <p:spPr>
          <a:xfrm>
            <a:off x="642910" y="1643050"/>
            <a:ext cx="3643338" cy="107157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ru-RU" sz="2200" b="1" dirty="0" smtClean="0">
                <a:solidFill>
                  <a:srgbClr val="002060"/>
                </a:solidFill>
                <a:latin typeface="Times New Roman" pitchFamily="18" charset="0"/>
                <a:cs typeface="Times New Roman" pitchFamily="18" charset="0"/>
              </a:rPr>
              <a:t>Продолжительность</a:t>
            </a:r>
          </a:p>
          <a:p>
            <a:pPr algn="ctr">
              <a:defRPr/>
            </a:pPr>
            <a:r>
              <a:rPr lang="ru-RU" sz="2200" b="1" dirty="0" smtClean="0">
                <a:solidFill>
                  <a:srgbClr val="002060"/>
                </a:solidFill>
                <a:latin typeface="Times New Roman" pitchFamily="18" charset="0"/>
                <a:cs typeface="Times New Roman" pitchFamily="18" charset="0"/>
              </a:rPr>
              <a:t> </a:t>
            </a:r>
            <a:r>
              <a:rPr lang="ru-RU" sz="2200" b="1" dirty="0">
                <a:solidFill>
                  <a:srgbClr val="002060"/>
                </a:solidFill>
                <a:latin typeface="Times New Roman" pitchFamily="18" charset="0"/>
                <a:cs typeface="Times New Roman" pitchFamily="18" charset="0"/>
              </a:rPr>
              <a:t>проекта</a:t>
            </a:r>
          </a:p>
        </p:txBody>
      </p:sp>
      <p:sp>
        <p:nvSpPr>
          <p:cNvPr id="48" name="Скругленный прямоугольник 47"/>
          <p:cNvSpPr/>
          <p:nvPr/>
        </p:nvSpPr>
        <p:spPr>
          <a:xfrm>
            <a:off x="4714876" y="1643050"/>
            <a:ext cx="3357586" cy="1071570"/>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ru-RU" sz="2200" b="1" dirty="0" smtClean="0">
                <a:solidFill>
                  <a:srgbClr val="002060"/>
                </a:solidFill>
                <a:latin typeface="Times New Roman" pitchFamily="18" charset="0"/>
                <a:cs typeface="Times New Roman" pitchFamily="18" charset="0"/>
              </a:rPr>
              <a:t>Уровень</a:t>
            </a:r>
          </a:p>
          <a:p>
            <a:pPr algn="ctr">
              <a:defRPr/>
            </a:pPr>
            <a:r>
              <a:rPr lang="ru-RU" sz="2200" b="1" dirty="0" smtClean="0">
                <a:solidFill>
                  <a:srgbClr val="002060"/>
                </a:solidFill>
                <a:latin typeface="Times New Roman" pitchFamily="18" charset="0"/>
                <a:cs typeface="Times New Roman" pitchFamily="18" charset="0"/>
              </a:rPr>
              <a:t> </a:t>
            </a:r>
            <a:r>
              <a:rPr lang="ru-RU" sz="2200" b="1" dirty="0">
                <a:solidFill>
                  <a:srgbClr val="002060"/>
                </a:solidFill>
                <a:latin typeface="Times New Roman" pitchFamily="18" charset="0"/>
                <a:cs typeface="Times New Roman" pitchFamily="18" charset="0"/>
              </a:rPr>
              <a:t>мотивации</a:t>
            </a:r>
          </a:p>
        </p:txBody>
      </p:sp>
      <p:sp>
        <p:nvSpPr>
          <p:cNvPr id="49" name="Прямоугольник 48"/>
          <p:cNvSpPr/>
          <p:nvPr/>
        </p:nvSpPr>
        <p:spPr>
          <a:xfrm>
            <a:off x="1187624" y="2924944"/>
            <a:ext cx="2857520" cy="646331"/>
          </a:xfrm>
          <a:prstGeom prst="rect">
            <a:avLst/>
          </a:prstGeom>
        </p:spPr>
        <p:txBody>
          <a:bodyPr wrap="square">
            <a:spAutoFit/>
          </a:bodyPr>
          <a:lstStyle/>
          <a:p>
            <a:pPr algn="ctr" eaLnBrk="0" hangingPunct="0">
              <a:buFont typeface="Wingdings" pitchFamily="2" charset="2"/>
              <a:buChar char="Ø"/>
              <a:defRPr/>
            </a:pPr>
            <a:r>
              <a:rPr lang="ru-RU" b="1" kern="0" dirty="0" smtClean="0">
                <a:solidFill>
                  <a:schemeClr val="tx2"/>
                </a:solidFill>
                <a:latin typeface="Times New Roman" pitchFamily="18" charset="0"/>
                <a:cs typeface="Times New Roman" pitchFamily="18" charset="0"/>
              </a:rPr>
              <a:t>5-7 классы</a:t>
            </a:r>
          </a:p>
          <a:p>
            <a:pPr algn="ctr" eaLnBrk="0" hangingPunct="0">
              <a:buFont typeface="Wingdings" pitchFamily="2" charset="2"/>
              <a:buChar char="Ø"/>
              <a:defRPr/>
            </a:pPr>
            <a:r>
              <a:rPr lang="ru-RU" b="1" kern="0" dirty="0" smtClean="0">
                <a:solidFill>
                  <a:schemeClr val="tx2"/>
                </a:solidFill>
                <a:latin typeface="Times New Roman" pitchFamily="18" charset="0"/>
                <a:cs typeface="Times New Roman" pitchFamily="18" charset="0"/>
              </a:rPr>
              <a:t>8-9 классы</a:t>
            </a:r>
            <a:endParaRPr lang="ru-RU" b="1" kern="0" dirty="0">
              <a:solidFill>
                <a:schemeClr val="tx2"/>
              </a:solidFill>
              <a:latin typeface="Times New Roman" pitchFamily="18" charset="0"/>
              <a:cs typeface="Times New Roman" pitchFamily="18" charset="0"/>
            </a:endParaRPr>
          </a:p>
        </p:txBody>
      </p:sp>
      <p:sp>
        <p:nvSpPr>
          <p:cNvPr id="50" name="Скругленный прямоугольник 49"/>
          <p:cNvSpPr/>
          <p:nvPr/>
        </p:nvSpPr>
        <p:spPr>
          <a:xfrm>
            <a:off x="2483768" y="4437112"/>
            <a:ext cx="3233742" cy="1000132"/>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ru-RU" sz="2200" b="1" dirty="0">
                <a:solidFill>
                  <a:srgbClr val="002060"/>
                </a:solidFill>
                <a:latin typeface="Times New Roman" pitchFamily="18" charset="0"/>
                <a:cs typeface="Times New Roman" pitchFamily="18" charset="0"/>
              </a:rPr>
              <a:t>Уровень самостоятельности</a:t>
            </a:r>
          </a:p>
        </p:txBody>
      </p:sp>
      <p:sp>
        <p:nvSpPr>
          <p:cNvPr id="51" name="Прямоугольник 50"/>
          <p:cNvSpPr/>
          <p:nvPr/>
        </p:nvSpPr>
        <p:spPr>
          <a:xfrm>
            <a:off x="2143108" y="5429264"/>
            <a:ext cx="4572000" cy="923330"/>
          </a:xfrm>
          <a:prstGeom prst="rect">
            <a:avLst/>
          </a:prstGeom>
        </p:spPr>
        <p:txBody>
          <a:bodyPr>
            <a:spAutoFit/>
          </a:bodyPr>
          <a:lstStyle/>
          <a:p>
            <a:pPr algn="ctr"/>
            <a:r>
              <a:rPr lang="ru-RU" b="1" dirty="0" smtClean="0">
                <a:solidFill>
                  <a:schemeClr val="tx2"/>
                </a:solidFill>
                <a:latin typeface="Times New Roman" pitchFamily="18" charset="0"/>
                <a:cs typeface="Times New Roman" pitchFamily="18" charset="0"/>
              </a:rPr>
              <a:t>5-6 классы</a:t>
            </a:r>
            <a:br>
              <a:rPr lang="ru-RU" b="1" dirty="0" smtClean="0">
                <a:solidFill>
                  <a:schemeClr val="tx2"/>
                </a:solidFill>
                <a:latin typeface="Times New Roman" pitchFamily="18" charset="0"/>
                <a:cs typeface="Times New Roman" pitchFamily="18" charset="0"/>
              </a:rPr>
            </a:br>
            <a:r>
              <a:rPr lang="ru-RU" b="1" dirty="0" smtClean="0">
                <a:solidFill>
                  <a:schemeClr val="tx2"/>
                </a:solidFill>
                <a:latin typeface="Times New Roman" pitchFamily="18" charset="0"/>
                <a:cs typeface="Times New Roman" pitchFamily="18" charset="0"/>
              </a:rPr>
              <a:t>7 класс</a:t>
            </a:r>
            <a:br>
              <a:rPr lang="ru-RU" b="1" dirty="0" smtClean="0">
                <a:solidFill>
                  <a:schemeClr val="tx2"/>
                </a:solidFill>
                <a:latin typeface="Times New Roman" pitchFamily="18" charset="0"/>
                <a:cs typeface="Times New Roman" pitchFamily="18" charset="0"/>
              </a:rPr>
            </a:br>
            <a:r>
              <a:rPr lang="ru-RU" b="1" dirty="0" smtClean="0">
                <a:solidFill>
                  <a:schemeClr val="tx2"/>
                </a:solidFill>
                <a:latin typeface="Times New Roman" pitchFamily="18" charset="0"/>
                <a:cs typeface="Times New Roman" pitchFamily="18" charset="0"/>
              </a:rPr>
              <a:t>8-9 классы </a:t>
            </a:r>
            <a:endParaRPr lang="ru-RU" b="1" dirty="0">
              <a:solidFill>
                <a:schemeClr val="tx2"/>
              </a:solidFill>
              <a:latin typeface="Times New Roman" pitchFamily="18" charset="0"/>
              <a:cs typeface="Times New Roman" pitchFamily="18" charset="0"/>
            </a:endParaRPr>
          </a:p>
        </p:txBody>
      </p:sp>
      <p:sp>
        <p:nvSpPr>
          <p:cNvPr id="52" name="Прямоугольник 51"/>
          <p:cNvSpPr/>
          <p:nvPr/>
        </p:nvSpPr>
        <p:spPr>
          <a:xfrm>
            <a:off x="4716016" y="2852936"/>
            <a:ext cx="3429008" cy="1477328"/>
          </a:xfrm>
          <a:prstGeom prst="rect">
            <a:avLst/>
          </a:prstGeom>
        </p:spPr>
        <p:txBody>
          <a:bodyPr wrap="square">
            <a:spAutoFit/>
          </a:bodyPr>
          <a:lstStyle/>
          <a:p>
            <a:pPr algn="ctr" eaLnBrk="0" hangingPunct="0">
              <a:buFont typeface="Wingdings" pitchFamily="2" charset="2"/>
              <a:buChar char="Ø"/>
              <a:defRPr/>
            </a:pPr>
            <a:r>
              <a:rPr lang="ru-RU" b="1" kern="0" dirty="0" smtClean="0">
                <a:solidFill>
                  <a:schemeClr val="tx2"/>
                </a:solidFill>
                <a:latin typeface="Times New Roman" pitchFamily="18" charset="0"/>
                <a:cs typeface="Times New Roman" pitchFamily="18" charset="0"/>
              </a:rPr>
              <a:t>5-6 классы</a:t>
            </a:r>
          </a:p>
          <a:p>
            <a:pPr algn="ctr" eaLnBrk="0" hangingPunct="0">
              <a:buFont typeface="Wingdings" pitchFamily="2" charset="2"/>
              <a:buChar char="Ø"/>
              <a:defRPr/>
            </a:pPr>
            <a:r>
              <a:rPr lang="ru-RU" b="1" kern="0" dirty="0" smtClean="0">
                <a:solidFill>
                  <a:schemeClr val="tx2"/>
                </a:solidFill>
                <a:latin typeface="Times New Roman" pitchFamily="18" charset="0"/>
                <a:cs typeface="Times New Roman" pitchFamily="18" charset="0"/>
              </a:rPr>
              <a:t>7 класс</a:t>
            </a:r>
          </a:p>
          <a:p>
            <a:pPr algn="ctr" eaLnBrk="0" hangingPunct="0">
              <a:buFont typeface="Wingdings" pitchFamily="2" charset="2"/>
              <a:buChar char="Ø"/>
              <a:defRPr/>
            </a:pPr>
            <a:endParaRPr lang="ru-RU" b="1" kern="0" dirty="0" smtClean="0">
              <a:solidFill>
                <a:schemeClr val="tx2"/>
              </a:solidFill>
            </a:endParaRPr>
          </a:p>
          <a:p>
            <a:pPr algn="ctr" eaLnBrk="0" hangingPunct="0">
              <a:buFont typeface="Wingdings" pitchFamily="2" charset="2"/>
              <a:buChar char="Ø"/>
              <a:defRPr/>
            </a:pPr>
            <a:r>
              <a:rPr lang="ru-RU" b="1" kern="0" dirty="0" smtClean="0">
                <a:solidFill>
                  <a:schemeClr val="tx2"/>
                </a:solidFill>
                <a:latin typeface="Times New Roman" pitchFamily="18" charset="0"/>
                <a:cs typeface="Times New Roman" pitchFamily="18" charset="0"/>
              </a:rPr>
              <a:t>8-9 классы</a:t>
            </a:r>
          </a:p>
          <a:p>
            <a:pPr algn="ctr" eaLnBrk="0" hangingPunct="0">
              <a:defRPr/>
            </a:pPr>
            <a:r>
              <a:rPr lang="ru-RU" b="1" kern="0" dirty="0" smtClean="0">
                <a:solidFill>
                  <a:schemeClr val="tx2"/>
                </a:solidFill>
                <a:latin typeface="Times New Roman" pitchFamily="18" charset="0"/>
                <a:cs typeface="Times New Roman" pitchFamily="18" charset="0"/>
              </a:rPr>
              <a:t>Выбор       мотивация</a:t>
            </a:r>
            <a:endParaRPr lang="ru-RU" b="1" kern="0" dirty="0">
              <a:solidFill>
                <a:schemeClr val="tx2"/>
              </a:solidFill>
              <a:latin typeface="Times New Roman" pitchFamily="18" charset="0"/>
              <a:cs typeface="Times New Roman" pitchFamily="18" charset="0"/>
            </a:endParaRPr>
          </a:p>
        </p:txBody>
      </p:sp>
      <p:sp>
        <p:nvSpPr>
          <p:cNvPr id="53" name="Двойная стрелка влево/вправо 52"/>
          <p:cNvSpPr/>
          <p:nvPr/>
        </p:nvSpPr>
        <p:spPr>
          <a:xfrm>
            <a:off x="6084168" y="4365104"/>
            <a:ext cx="216024" cy="7200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spd="med">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2"/>
          <p:cNvGraphicFramePr>
            <a:graphicFrameLocks noChangeAspect="1"/>
          </p:cNvGraphicFramePr>
          <p:nvPr/>
        </p:nvGraphicFramePr>
        <p:xfrm>
          <a:off x="1" y="0"/>
          <a:ext cx="9143999" cy="6857999"/>
        </p:xfrm>
        <a:graphic>
          <a:graphicData uri="http://schemas.openxmlformats.org/presentationml/2006/ole">
            <p:oleObj spid="_x0000_s10242" name="Слайд" r:id="rId3" imgW="4572129" imgH="3429034" progId="PowerPoint.Slide.8">
              <p:embed/>
            </p:oleObj>
          </a:graphicData>
        </a:graphic>
      </p:graphicFrame>
      <p:sp>
        <p:nvSpPr>
          <p:cNvPr id="4" name="Прямоугольник 3"/>
          <p:cNvSpPr/>
          <p:nvPr/>
        </p:nvSpPr>
        <p:spPr>
          <a:xfrm>
            <a:off x="1000100" y="214290"/>
            <a:ext cx="7500990" cy="1231106"/>
          </a:xfrm>
          <a:prstGeom prst="rect">
            <a:avLst/>
          </a:prstGeom>
        </p:spPr>
        <p:txBody>
          <a:bodyPr wrap="square">
            <a:spAutoFit/>
          </a:bodyPr>
          <a:lstStyle/>
          <a:p>
            <a:pPr algn="ctr"/>
            <a:r>
              <a:rPr lang="ru-RU" sz="2800" b="1" dirty="0" smtClean="0">
                <a:solidFill>
                  <a:schemeClr val="bg1"/>
                </a:solidFill>
                <a:latin typeface="Times New Roman" pitchFamily="18" charset="0"/>
                <a:ea typeface="Times New Roman" pitchFamily="18" charset="0"/>
                <a:cs typeface="Times New Roman" pitchFamily="18" charset="0"/>
              </a:rPr>
              <a:t> Проектная работа</a:t>
            </a:r>
          </a:p>
          <a:p>
            <a:pPr algn="ctr"/>
            <a:r>
              <a:rPr lang="ru-RU" sz="2800" b="1" dirty="0" smtClean="0">
                <a:solidFill>
                  <a:schemeClr val="bg1"/>
                </a:solidFill>
                <a:latin typeface="Times New Roman" pitchFamily="18" charset="0"/>
                <a:ea typeface="Times New Roman" pitchFamily="18" charset="0"/>
                <a:cs typeface="Times New Roman" pitchFamily="18" charset="0"/>
              </a:rPr>
              <a:t>«Новости с земли ненецкой» </a:t>
            </a:r>
            <a:r>
              <a:rPr lang="ru-RU" sz="2000" b="1" dirty="0" smtClean="0">
                <a:solidFill>
                  <a:schemeClr val="bg1"/>
                </a:solidFill>
                <a:latin typeface="Times New Roman" pitchFamily="18" charset="0"/>
                <a:ea typeface="Times New Roman" pitchFamily="18" charset="0"/>
                <a:cs typeface="Times New Roman" pitchFamily="18" charset="0"/>
              </a:rPr>
              <a:t/>
            </a:r>
            <a:br>
              <a:rPr lang="ru-RU" sz="2000" b="1" dirty="0" smtClean="0">
                <a:solidFill>
                  <a:schemeClr val="bg1"/>
                </a:solidFill>
                <a:latin typeface="Times New Roman" pitchFamily="18" charset="0"/>
                <a:ea typeface="Times New Roman" pitchFamily="18" charset="0"/>
                <a:cs typeface="Times New Roman" pitchFamily="18" charset="0"/>
              </a:rPr>
            </a:br>
            <a:endParaRPr lang="ru-RU" dirty="0">
              <a:solidFill>
                <a:schemeClr val="bg1"/>
              </a:solidFill>
            </a:endParaRPr>
          </a:p>
        </p:txBody>
      </p:sp>
      <p:pic>
        <p:nvPicPr>
          <p:cNvPr id="16" name="Picture 120"/>
          <p:cNvPicPr>
            <a:picLocks noChangeAspect="1" noChangeArrowheads="1"/>
          </p:cNvPicPr>
          <p:nvPr/>
        </p:nvPicPr>
        <p:blipFill>
          <a:blip r:embed="rId4" cstate="print"/>
          <a:srcRect/>
          <a:stretch>
            <a:fillRect/>
          </a:stretch>
        </p:blipFill>
        <p:spPr bwMode="auto">
          <a:xfrm>
            <a:off x="7286644" y="142852"/>
            <a:ext cx="1687709" cy="1071546"/>
          </a:xfrm>
          <a:prstGeom prst="rect">
            <a:avLst/>
          </a:prstGeom>
          <a:noFill/>
          <a:ln w="9525">
            <a:noFill/>
            <a:miter lim="800000"/>
            <a:headEnd/>
            <a:tailEnd/>
          </a:ln>
        </p:spPr>
      </p:pic>
      <p:sp>
        <p:nvSpPr>
          <p:cNvPr id="18" name="Прямоугольник 17"/>
          <p:cNvSpPr/>
          <p:nvPr/>
        </p:nvSpPr>
        <p:spPr>
          <a:xfrm>
            <a:off x="571472" y="1500175"/>
            <a:ext cx="8286808" cy="5164491"/>
          </a:xfrm>
          <a:prstGeom prst="rect">
            <a:avLst/>
          </a:prstGeom>
        </p:spPr>
        <p:txBody>
          <a:bodyPr wrap="square">
            <a:spAutoFit/>
          </a:bodyPr>
          <a:lstStyle/>
          <a:p>
            <a:pPr>
              <a:lnSpc>
                <a:spcPct val="80000"/>
              </a:lnSpc>
            </a:pPr>
            <a:r>
              <a:rPr lang="ru-RU" sz="1600" b="1" u="sng" dirty="0" smtClean="0">
                <a:latin typeface="Bookman Old Style" pitchFamily="18" charset="0"/>
              </a:rPr>
              <a:t>Цели работы:</a:t>
            </a:r>
          </a:p>
          <a:p>
            <a:pPr algn="just">
              <a:lnSpc>
                <a:spcPct val="80000"/>
              </a:lnSpc>
            </a:pPr>
            <a:r>
              <a:rPr lang="ru-RU" sz="1050" u="sng" dirty="0" smtClean="0">
                <a:latin typeface="Bookman Old Style" pitchFamily="18" charset="0"/>
              </a:rPr>
              <a:t> </a:t>
            </a:r>
            <a:r>
              <a:rPr lang="ru-RU" b="1" i="1" u="sng" dirty="0" smtClean="0">
                <a:solidFill>
                  <a:srgbClr val="000099"/>
                </a:solidFill>
                <a:latin typeface="Bookman Old Style" pitchFamily="18" charset="0"/>
              </a:rPr>
              <a:t>практическая</a:t>
            </a:r>
            <a:r>
              <a:rPr lang="ru-RU" b="1" i="1" dirty="0" smtClean="0">
                <a:solidFill>
                  <a:srgbClr val="000099"/>
                </a:solidFill>
                <a:latin typeface="Bookman Old Style" pitchFamily="18" charset="0"/>
              </a:rPr>
              <a:t> – создание целесообразной вещи, которую практически можно использовать;</a:t>
            </a:r>
          </a:p>
          <a:p>
            <a:pPr algn="just">
              <a:lnSpc>
                <a:spcPct val="80000"/>
              </a:lnSpc>
            </a:pPr>
            <a:endParaRPr lang="ru-RU" b="1" i="1" u="sng" dirty="0" smtClean="0">
              <a:solidFill>
                <a:srgbClr val="000099"/>
              </a:solidFill>
              <a:latin typeface="Bookman Old Style" pitchFamily="18" charset="0"/>
            </a:endParaRPr>
          </a:p>
          <a:p>
            <a:pPr algn="just">
              <a:lnSpc>
                <a:spcPct val="80000"/>
              </a:lnSpc>
            </a:pPr>
            <a:r>
              <a:rPr lang="ru-RU" b="1" i="1" u="sng" dirty="0" smtClean="0">
                <a:solidFill>
                  <a:srgbClr val="000099"/>
                </a:solidFill>
                <a:latin typeface="Bookman Old Style" pitchFamily="18" charset="0"/>
              </a:rPr>
              <a:t>учебная </a:t>
            </a:r>
            <a:r>
              <a:rPr lang="ru-RU" b="1" i="1" dirty="0" smtClean="0">
                <a:solidFill>
                  <a:srgbClr val="000099"/>
                </a:solidFill>
                <a:latin typeface="Bookman Old Style" pitchFamily="18" charset="0"/>
              </a:rPr>
              <a:t>– практическое овладение материалом по теме с использованием изученной грамматики и расширением лексики по теме( с выходом за пределы учебника);</a:t>
            </a:r>
          </a:p>
          <a:p>
            <a:pPr algn="just">
              <a:lnSpc>
                <a:spcPct val="80000"/>
              </a:lnSpc>
            </a:pPr>
            <a:endParaRPr lang="ru-RU" b="1" i="1" u="sng" dirty="0" smtClean="0">
              <a:solidFill>
                <a:srgbClr val="000099"/>
              </a:solidFill>
              <a:latin typeface="Bookman Old Style" pitchFamily="18" charset="0"/>
            </a:endParaRPr>
          </a:p>
          <a:p>
            <a:pPr algn="just">
              <a:lnSpc>
                <a:spcPct val="80000"/>
              </a:lnSpc>
            </a:pPr>
            <a:r>
              <a:rPr lang="ru-RU" b="1" i="1" u="sng" dirty="0" smtClean="0">
                <a:solidFill>
                  <a:srgbClr val="000099"/>
                </a:solidFill>
                <a:latin typeface="Bookman Old Style" pitchFamily="18" charset="0"/>
              </a:rPr>
              <a:t>воспитательная</a:t>
            </a:r>
            <a:r>
              <a:rPr lang="ru-RU" b="1" i="1" dirty="0" smtClean="0">
                <a:solidFill>
                  <a:srgbClr val="000099"/>
                </a:solidFill>
                <a:latin typeface="Bookman Old Style" pitchFamily="18" charset="0"/>
              </a:rPr>
              <a:t> –воспитание у учащихся любви и внимания к родному краю; воспитание творческого подхода к изучению иностранного языка;</a:t>
            </a:r>
          </a:p>
          <a:p>
            <a:pPr algn="just">
              <a:lnSpc>
                <a:spcPct val="80000"/>
              </a:lnSpc>
            </a:pPr>
            <a:endParaRPr lang="ru-RU" b="1" i="1" dirty="0" smtClean="0">
              <a:solidFill>
                <a:srgbClr val="000099"/>
              </a:solidFill>
              <a:latin typeface="Bookman Old Style" pitchFamily="18" charset="0"/>
            </a:endParaRPr>
          </a:p>
          <a:p>
            <a:pPr algn="just">
              <a:lnSpc>
                <a:spcPct val="80000"/>
              </a:lnSpc>
            </a:pPr>
            <a:r>
              <a:rPr lang="ru-RU" b="1" i="1" u="sng" dirty="0" smtClean="0">
                <a:solidFill>
                  <a:srgbClr val="000099"/>
                </a:solidFill>
                <a:latin typeface="Bookman Old Style" pitchFamily="18" charset="0"/>
              </a:rPr>
              <a:t>развивающая </a:t>
            </a:r>
            <a:r>
              <a:rPr lang="ru-RU" b="1" i="1" dirty="0" smtClean="0">
                <a:solidFill>
                  <a:srgbClr val="000099"/>
                </a:solidFill>
                <a:latin typeface="Bookman Old Style" pitchFamily="18" charset="0"/>
              </a:rPr>
              <a:t>– развитие умения работать в коллективе, ставить цель, выбирать, отвечать за свой выбор, достигать цели и нести ответственность за полученный результат, а также умение презентовать и защищать его.</a:t>
            </a:r>
          </a:p>
          <a:p>
            <a:pPr algn="just">
              <a:lnSpc>
                <a:spcPct val="80000"/>
              </a:lnSpc>
            </a:pPr>
            <a:endParaRPr lang="ru-RU" b="1" i="1" dirty="0" smtClean="0">
              <a:solidFill>
                <a:srgbClr val="000099"/>
              </a:solidFill>
              <a:latin typeface="Bookman Old Style" pitchFamily="18" charset="0"/>
            </a:endParaRPr>
          </a:p>
          <a:p>
            <a:pPr algn="ctr">
              <a:lnSpc>
                <a:spcPct val="80000"/>
              </a:lnSpc>
            </a:pPr>
            <a:r>
              <a:rPr lang="ru-RU" b="1" i="1" dirty="0" smtClean="0">
                <a:solidFill>
                  <a:srgbClr val="800000"/>
                </a:solidFill>
                <a:latin typeface="Bookman Old Style" pitchFamily="18" charset="0"/>
              </a:rPr>
              <a:t>Предполагаемый практический результат : альбом о достопримечательностях города Нарьян-Мара. Практическая форма презентации- экскурсия. </a:t>
            </a:r>
          </a:p>
          <a:p>
            <a:pPr algn="ctr">
              <a:lnSpc>
                <a:spcPct val="80000"/>
              </a:lnSpc>
            </a:pPr>
            <a:r>
              <a:rPr lang="ru-RU" b="1" i="1" dirty="0" smtClean="0">
                <a:solidFill>
                  <a:srgbClr val="800000"/>
                </a:solidFill>
                <a:latin typeface="Bookman Old Style" pitchFamily="18" charset="0"/>
              </a:rPr>
              <a:t>Проект планируется на 6 уроков.</a:t>
            </a:r>
          </a:p>
          <a:p>
            <a:pPr algn="ctr">
              <a:lnSpc>
                <a:spcPct val="80000"/>
              </a:lnSpc>
            </a:pPr>
            <a:r>
              <a:rPr lang="ru-RU" b="1" i="1" dirty="0" smtClean="0">
                <a:solidFill>
                  <a:srgbClr val="800000"/>
                </a:solidFill>
                <a:latin typeface="Bookman Old Style" pitchFamily="18" charset="0"/>
              </a:rPr>
              <a:t> </a:t>
            </a:r>
            <a:endParaRPr lang="ru-RU" dirty="0"/>
          </a:p>
        </p:txBody>
      </p:sp>
      <p:grpSp>
        <p:nvGrpSpPr>
          <p:cNvPr id="19" name="Group 4"/>
          <p:cNvGrpSpPr>
            <a:grpSpLocks/>
          </p:cNvGrpSpPr>
          <p:nvPr/>
        </p:nvGrpSpPr>
        <p:grpSpPr bwMode="auto">
          <a:xfrm>
            <a:off x="430213" y="6637338"/>
            <a:ext cx="8713787" cy="220662"/>
            <a:chOff x="567" y="935"/>
            <a:chExt cx="5310" cy="139"/>
          </a:xfrm>
        </p:grpSpPr>
        <p:grpSp>
          <p:nvGrpSpPr>
            <p:cNvPr id="20" name="Group 5"/>
            <p:cNvGrpSpPr>
              <a:grpSpLocks/>
            </p:cNvGrpSpPr>
            <p:nvPr/>
          </p:nvGrpSpPr>
          <p:grpSpPr bwMode="auto">
            <a:xfrm>
              <a:off x="567" y="935"/>
              <a:ext cx="3969" cy="139"/>
              <a:chOff x="567" y="845"/>
              <a:chExt cx="5719" cy="229"/>
            </a:xfrm>
          </p:grpSpPr>
          <p:grpSp>
            <p:nvGrpSpPr>
              <p:cNvPr id="30" name="Group 6"/>
              <p:cNvGrpSpPr>
                <a:grpSpLocks/>
              </p:cNvGrpSpPr>
              <p:nvPr/>
            </p:nvGrpSpPr>
            <p:grpSpPr bwMode="auto">
              <a:xfrm>
                <a:off x="567" y="845"/>
                <a:ext cx="1909" cy="229"/>
                <a:chOff x="3152" y="1616"/>
                <a:chExt cx="1909" cy="229"/>
              </a:xfrm>
            </p:grpSpPr>
            <p:grpSp>
              <p:nvGrpSpPr>
                <p:cNvPr id="49" name="Group 7"/>
                <p:cNvGrpSpPr>
                  <a:grpSpLocks/>
                </p:cNvGrpSpPr>
                <p:nvPr/>
              </p:nvGrpSpPr>
              <p:grpSpPr bwMode="auto">
                <a:xfrm>
                  <a:off x="3152" y="1616"/>
                  <a:ext cx="956" cy="229"/>
                  <a:chOff x="4241" y="1616"/>
                  <a:chExt cx="956" cy="229"/>
                </a:xfrm>
              </p:grpSpPr>
              <p:pic>
                <p:nvPicPr>
                  <p:cNvPr id="54" name="Picture 8"/>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55" name="Picture 9"/>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56" name="Picture 10"/>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nvGrpSpPr>
                <p:cNvPr id="50" name="Group 11"/>
                <p:cNvGrpSpPr>
                  <a:grpSpLocks/>
                </p:cNvGrpSpPr>
                <p:nvPr/>
              </p:nvGrpSpPr>
              <p:grpSpPr bwMode="auto">
                <a:xfrm>
                  <a:off x="4105" y="1616"/>
                  <a:ext cx="956" cy="229"/>
                  <a:chOff x="4241" y="1616"/>
                  <a:chExt cx="956" cy="229"/>
                </a:xfrm>
              </p:grpSpPr>
              <p:pic>
                <p:nvPicPr>
                  <p:cNvPr id="51" name="Picture 12"/>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52" name="Picture 13"/>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53" name="Picture 14"/>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grpSp>
            <p:nvGrpSpPr>
              <p:cNvPr id="31" name="Group 15"/>
              <p:cNvGrpSpPr>
                <a:grpSpLocks/>
              </p:cNvGrpSpPr>
              <p:nvPr/>
            </p:nvGrpSpPr>
            <p:grpSpPr bwMode="auto">
              <a:xfrm>
                <a:off x="2472" y="845"/>
                <a:ext cx="1909" cy="229"/>
                <a:chOff x="3152" y="1616"/>
                <a:chExt cx="1909" cy="229"/>
              </a:xfrm>
            </p:grpSpPr>
            <p:grpSp>
              <p:nvGrpSpPr>
                <p:cNvPr id="41" name="Group 16"/>
                <p:cNvGrpSpPr>
                  <a:grpSpLocks/>
                </p:cNvGrpSpPr>
                <p:nvPr/>
              </p:nvGrpSpPr>
              <p:grpSpPr bwMode="auto">
                <a:xfrm>
                  <a:off x="3152" y="1616"/>
                  <a:ext cx="956" cy="229"/>
                  <a:chOff x="4241" y="1616"/>
                  <a:chExt cx="956" cy="229"/>
                </a:xfrm>
              </p:grpSpPr>
              <p:pic>
                <p:nvPicPr>
                  <p:cNvPr id="46" name="Picture 17"/>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47" name="Picture 18"/>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48" name="Picture 19"/>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nvGrpSpPr>
                <p:cNvPr id="42" name="Group 20"/>
                <p:cNvGrpSpPr>
                  <a:grpSpLocks/>
                </p:cNvGrpSpPr>
                <p:nvPr/>
              </p:nvGrpSpPr>
              <p:grpSpPr bwMode="auto">
                <a:xfrm>
                  <a:off x="4105" y="1616"/>
                  <a:ext cx="956" cy="229"/>
                  <a:chOff x="4241" y="1616"/>
                  <a:chExt cx="956" cy="229"/>
                </a:xfrm>
              </p:grpSpPr>
              <p:pic>
                <p:nvPicPr>
                  <p:cNvPr id="43" name="Picture 21"/>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44" name="Picture 22"/>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45" name="Picture 23"/>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grpSp>
            <p:nvGrpSpPr>
              <p:cNvPr id="32" name="Group 24"/>
              <p:cNvGrpSpPr>
                <a:grpSpLocks/>
              </p:cNvGrpSpPr>
              <p:nvPr/>
            </p:nvGrpSpPr>
            <p:grpSpPr bwMode="auto">
              <a:xfrm>
                <a:off x="4377" y="845"/>
                <a:ext cx="1909" cy="229"/>
                <a:chOff x="3152" y="1616"/>
                <a:chExt cx="1909" cy="229"/>
              </a:xfrm>
            </p:grpSpPr>
            <p:grpSp>
              <p:nvGrpSpPr>
                <p:cNvPr id="33" name="Group 25"/>
                <p:cNvGrpSpPr>
                  <a:grpSpLocks/>
                </p:cNvGrpSpPr>
                <p:nvPr/>
              </p:nvGrpSpPr>
              <p:grpSpPr bwMode="auto">
                <a:xfrm>
                  <a:off x="3152" y="1616"/>
                  <a:ext cx="956" cy="229"/>
                  <a:chOff x="4241" y="1616"/>
                  <a:chExt cx="956" cy="229"/>
                </a:xfrm>
              </p:grpSpPr>
              <p:pic>
                <p:nvPicPr>
                  <p:cNvPr id="38" name="Picture 26"/>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39" name="Picture 27"/>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40" name="Picture 28"/>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nvGrpSpPr>
                <p:cNvPr id="34" name="Group 29"/>
                <p:cNvGrpSpPr>
                  <a:grpSpLocks/>
                </p:cNvGrpSpPr>
                <p:nvPr/>
              </p:nvGrpSpPr>
              <p:grpSpPr bwMode="auto">
                <a:xfrm>
                  <a:off x="4105" y="1616"/>
                  <a:ext cx="956" cy="229"/>
                  <a:chOff x="4241" y="1616"/>
                  <a:chExt cx="956" cy="229"/>
                </a:xfrm>
              </p:grpSpPr>
              <p:pic>
                <p:nvPicPr>
                  <p:cNvPr id="35" name="Picture 30"/>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36" name="Picture 31"/>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37" name="Picture 32"/>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grpSp>
        <p:grpSp>
          <p:nvGrpSpPr>
            <p:cNvPr id="21" name="Group 33"/>
            <p:cNvGrpSpPr>
              <a:grpSpLocks/>
            </p:cNvGrpSpPr>
            <p:nvPr/>
          </p:nvGrpSpPr>
          <p:grpSpPr bwMode="auto">
            <a:xfrm>
              <a:off x="4506" y="935"/>
              <a:ext cx="1363" cy="139"/>
              <a:chOff x="3152" y="1616"/>
              <a:chExt cx="1909" cy="229"/>
            </a:xfrm>
          </p:grpSpPr>
          <p:grpSp>
            <p:nvGrpSpPr>
              <p:cNvPr id="22" name="Group 34"/>
              <p:cNvGrpSpPr>
                <a:grpSpLocks/>
              </p:cNvGrpSpPr>
              <p:nvPr/>
            </p:nvGrpSpPr>
            <p:grpSpPr bwMode="auto">
              <a:xfrm>
                <a:off x="3152" y="1616"/>
                <a:ext cx="956" cy="229"/>
                <a:chOff x="4241" y="1616"/>
                <a:chExt cx="956" cy="229"/>
              </a:xfrm>
            </p:grpSpPr>
            <p:pic>
              <p:nvPicPr>
                <p:cNvPr id="27" name="Picture 35"/>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28" name="Picture 36"/>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29" name="Picture 37"/>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nvGrpSpPr>
              <p:cNvPr id="23" name="Group 38"/>
              <p:cNvGrpSpPr>
                <a:grpSpLocks/>
              </p:cNvGrpSpPr>
              <p:nvPr/>
            </p:nvGrpSpPr>
            <p:grpSpPr bwMode="auto">
              <a:xfrm>
                <a:off x="4105" y="1616"/>
                <a:ext cx="956" cy="229"/>
                <a:chOff x="4241" y="1616"/>
                <a:chExt cx="956" cy="229"/>
              </a:xfrm>
            </p:grpSpPr>
            <p:pic>
              <p:nvPicPr>
                <p:cNvPr id="24" name="Picture 39"/>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25" name="Picture 40"/>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26" name="Picture 41"/>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grpSp>
      <p:pic>
        <p:nvPicPr>
          <p:cNvPr id="57" name="Picture 15"/>
          <p:cNvPicPr>
            <a:picLocks noChangeAspect="1" noChangeArrowheads="1"/>
          </p:cNvPicPr>
          <p:nvPr/>
        </p:nvPicPr>
        <p:blipFill>
          <a:blip r:embed="rId6" cstate="print"/>
          <a:srcRect/>
          <a:stretch>
            <a:fillRect/>
          </a:stretch>
        </p:blipFill>
        <p:spPr bwMode="auto">
          <a:xfrm>
            <a:off x="8286776" y="5643578"/>
            <a:ext cx="664103" cy="8572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spd="med">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2"/>
          <p:cNvGraphicFramePr>
            <a:graphicFrameLocks noChangeAspect="1"/>
          </p:cNvGraphicFramePr>
          <p:nvPr/>
        </p:nvGraphicFramePr>
        <p:xfrm>
          <a:off x="1" y="0"/>
          <a:ext cx="9143999" cy="6857999"/>
        </p:xfrm>
        <a:graphic>
          <a:graphicData uri="http://schemas.openxmlformats.org/presentationml/2006/ole">
            <p:oleObj spid="_x0000_s155650" name="Слайд" r:id="rId3" imgW="4572129" imgH="3429034" progId="PowerPoint.Slide.8">
              <p:embed/>
            </p:oleObj>
          </a:graphicData>
        </a:graphic>
      </p:graphicFrame>
      <p:sp>
        <p:nvSpPr>
          <p:cNvPr id="4" name="Прямоугольник 3"/>
          <p:cNvSpPr/>
          <p:nvPr/>
        </p:nvSpPr>
        <p:spPr>
          <a:xfrm>
            <a:off x="1000100" y="214290"/>
            <a:ext cx="7500990" cy="800219"/>
          </a:xfrm>
          <a:prstGeom prst="rect">
            <a:avLst/>
          </a:prstGeom>
        </p:spPr>
        <p:txBody>
          <a:bodyPr wrap="square">
            <a:spAutoFit/>
          </a:bodyPr>
          <a:lstStyle/>
          <a:p>
            <a:pPr algn="ctr"/>
            <a:r>
              <a:rPr lang="ru-RU" sz="2800" b="1" dirty="0" smtClean="0">
                <a:solidFill>
                  <a:schemeClr val="bg1"/>
                </a:solidFill>
                <a:latin typeface="Times New Roman" pitchFamily="18" charset="0"/>
                <a:ea typeface="Times New Roman" pitchFamily="18" charset="0"/>
                <a:cs typeface="Times New Roman" pitchFamily="18" charset="0"/>
              </a:rPr>
              <a:t> </a:t>
            </a:r>
            <a:r>
              <a:rPr lang="ru-RU" sz="2000" b="1" dirty="0" smtClean="0">
                <a:solidFill>
                  <a:schemeClr val="bg1"/>
                </a:solidFill>
                <a:latin typeface="Times New Roman" pitchFamily="18" charset="0"/>
                <a:ea typeface="Times New Roman" pitchFamily="18" charset="0"/>
                <a:cs typeface="Times New Roman" pitchFamily="18" charset="0"/>
              </a:rPr>
              <a:t/>
            </a:r>
            <a:br>
              <a:rPr lang="ru-RU" sz="2000" b="1" dirty="0" smtClean="0">
                <a:solidFill>
                  <a:schemeClr val="bg1"/>
                </a:solidFill>
                <a:latin typeface="Times New Roman" pitchFamily="18" charset="0"/>
                <a:ea typeface="Times New Roman" pitchFamily="18" charset="0"/>
                <a:cs typeface="Times New Roman" pitchFamily="18" charset="0"/>
              </a:rPr>
            </a:br>
            <a:endParaRPr lang="ru-RU" dirty="0">
              <a:solidFill>
                <a:schemeClr val="bg1"/>
              </a:solidFill>
            </a:endParaRPr>
          </a:p>
        </p:txBody>
      </p:sp>
      <p:sp>
        <p:nvSpPr>
          <p:cNvPr id="18" name="Прямоугольник 17"/>
          <p:cNvSpPr/>
          <p:nvPr/>
        </p:nvSpPr>
        <p:spPr>
          <a:xfrm>
            <a:off x="1428728" y="1857364"/>
            <a:ext cx="7286676" cy="319446"/>
          </a:xfrm>
          <a:prstGeom prst="rect">
            <a:avLst/>
          </a:prstGeom>
        </p:spPr>
        <p:txBody>
          <a:bodyPr wrap="square">
            <a:spAutoFit/>
          </a:bodyPr>
          <a:lstStyle/>
          <a:p>
            <a:pPr>
              <a:lnSpc>
                <a:spcPct val="80000"/>
              </a:lnSpc>
            </a:pPr>
            <a:endParaRPr lang="ru-RU" dirty="0"/>
          </a:p>
        </p:txBody>
      </p:sp>
      <p:grpSp>
        <p:nvGrpSpPr>
          <p:cNvPr id="2" name="Group 4"/>
          <p:cNvGrpSpPr>
            <a:grpSpLocks/>
          </p:cNvGrpSpPr>
          <p:nvPr/>
        </p:nvGrpSpPr>
        <p:grpSpPr bwMode="auto">
          <a:xfrm>
            <a:off x="430213" y="6637338"/>
            <a:ext cx="8713787" cy="220662"/>
            <a:chOff x="567" y="935"/>
            <a:chExt cx="5310" cy="139"/>
          </a:xfrm>
        </p:grpSpPr>
        <p:grpSp>
          <p:nvGrpSpPr>
            <p:cNvPr id="3" name="Group 5"/>
            <p:cNvGrpSpPr>
              <a:grpSpLocks/>
            </p:cNvGrpSpPr>
            <p:nvPr/>
          </p:nvGrpSpPr>
          <p:grpSpPr bwMode="auto">
            <a:xfrm>
              <a:off x="567" y="935"/>
              <a:ext cx="3969" cy="139"/>
              <a:chOff x="567" y="845"/>
              <a:chExt cx="5719" cy="229"/>
            </a:xfrm>
          </p:grpSpPr>
          <p:grpSp>
            <p:nvGrpSpPr>
              <p:cNvPr id="5" name="Group 6"/>
              <p:cNvGrpSpPr>
                <a:grpSpLocks/>
              </p:cNvGrpSpPr>
              <p:nvPr/>
            </p:nvGrpSpPr>
            <p:grpSpPr bwMode="auto">
              <a:xfrm>
                <a:off x="567" y="845"/>
                <a:ext cx="1909" cy="229"/>
                <a:chOff x="3152" y="1616"/>
                <a:chExt cx="1909" cy="229"/>
              </a:xfrm>
            </p:grpSpPr>
            <p:grpSp>
              <p:nvGrpSpPr>
                <p:cNvPr id="7" name="Group 7"/>
                <p:cNvGrpSpPr>
                  <a:grpSpLocks/>
                </p:cNvGrpSpPr>
                <p:nvPr/>
              </p:nvGrpSpPr>
              <p:grpSpPr bwMode="auto">
                <a:xfrm>
                  <a:off x="3152" y="1616"/>
                  <a:ext cx="956" cy="229"/>
                  <a:chOff x="4241" y="1616"/>
                  <a:chExt cx="956" cy="229"/>
                </a:xfrm>
              </p:grpSpPr>
              <p:pic>
                <p:nvPicPr>
                  <p:cNvPr id="44" name="Picture 8"/>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45" name="Picture 9"/>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46" name="Picture 10"/>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nvGrpSpPr>
                <p:cNvPr id="8" name="Group 11"/>
                <p:cNvGrpSpPr>
                  <a:grpSpLocks/>
                </p:cNvGrpSpPr>
                <p:nvPr/>
              </p:nvGrpSpPr>
              <p:grpSpPr bwMode="auto">
                <a:xfrm>
                  <a:off x="4105" y="1616"/>
                  <a:ext cx="956" cy="229"/>
                  <a:chOff x="4241" y="1616"/>
                  <a:chExt cx="956" cy="229"/>
                </a:xfrm>
              </p:grpSpPr>
              <p:pic>
                <p:nvPicPr>
                  <p:cNvPr id="41" name="Picture 12"/>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42" name="Picture 13"/>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43" name="Picture 14"/>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grpSp>
            <p:nvGrpSpPr>
              <p:cNvPr id="9" name="Group 15"/>
              <p:cNvGrpSpPr>
                <a:grpSpLocks/>
              </p:cNvGrpSpPr>
              <p:nvPr/>
            </p:nvGrpSpPr>
            <p:grpSpPr bwMode="auto">
              <a:xfrm>
                <a:off x="2472" y="845"/>
                <a:ext cx="1909" cy="229"/>
                <a:chOff x="3152" y="1616"/>
                <a:chExt cx="1909" cy="229"/>
              </a:xfrm>
            </p:grpSpPr>
            <p:grpSp>
              <p:nvGrpSpPr>
                <p:cNvPr id="10" name="Group 16"/>
                <p:cNvGrpSpPr>
                  <a:grpSpLocks/>
                </p:cNvGrpSpPr>
                <p:nvPr/>
              </p:nvGrpSpPr>
              <p:grpSpPr bwMode="auto">
                <a:xfrm>
                  <a:off x="3152" y="1616"/>
                  <a:ext cx="956" cy="229"/>
                  <a:chOff x="4241" y="1616"/>
                  <a:chExt cx="956" cy="229"/>
                </a:xfrm>
              </p:grpSpPr>
              <p:pic>
                <p:nvPicPr>
                  <p:cNvPr id="36" name="Picture 17"/>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37" name="Picture 18"/>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38" name="Picture 19"/>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nvGrpSpPr>
                <p:cNvPr id="11" name="Group 20"/>
                <p:cNvGrpSpPr>
                  <a:grpSpLocks/>
                </p:cNvGrpSpPr>
                <p:nvPr/>
              </p:nvGrpSpPr>
              <p:grpSpPr bwMode="auto">
                <a:xfrm>
                  <a:off x="4105" y="1616"/>
                  <a:ext cx="956" cy="229"/>
                  <a:chOff x="4241" y="1616"/>
                  <a:chExt cx="956" cy="229"/>
                </a:xfrm>
              </p:grpSpPr>
              <p:pic>
                <p:nvPicPr>
                  <p:cNvPr id="33" name="Picture 21"/>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34" name="Picture 22"/>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35" name="Picture 23"/>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grpSp>
            <p:nvGrpSpPr>
              <p:cNvPr id="16" name="Group 24"/>
              <p:cNvGrpSpPr>
                <a:grpSpLocks/>
              </p:cNvGrpSpPr>
              <p:nvPr/>
            </p:nvGrpSpPr>
            <p:grpSpPr bwMode="auto">
              <a:xfrm>
                <a:off x="4377" y="845"/>
                <a:ext cx="1909" cy="229"/>
                <a:chOff x="3152" y="1616"/>
                <a:chExt cx="1909" cy="229"/>
              </a:xfrm>
            </p:grpSpPr>
            <p:grpSp>
              <p:nvGrpSpPr>
                <p:cNvPr id="20" name="Group 25"/>
                <p:cNvGrpSpPr>
                  <a:grpSpLocks/>
                </p:cNvGrpSpPr>
                <p:nvPr/>
              </p:nvGrpSpPr>
              <p:grpSpPr bwMode="auto">
                <a:xfrm>
                  <a:off x="3152" y="1616"/>
                  <a:ext cx="956" cy="229"/>
                  <a:chOff x="4241" y="1616"/>
                  <a:chExt cx="956" cy="229"/>
                </a:xfrm>
              </p:grpSpPr>
              <p:pic>
                <p:nvPicPr>
                  <p:cNvPr id="28" name="Picture 26"/>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29" name="Picture 27"/>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30" name="Picture 28"/>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nvGrpSpPr>
                <p:cNvPr id="21" name="Group 29"/>
                <p:cNvGrpSpPr>
                  <a:grpSpLocks/>
                </p:cNvGrpSpPr>
                <p:nvPr/>
              </p:nvGrpSpPr>
              <p:grpSpPr bwMode="auto">
                <a:xfrm>
                  <a:off x="4105" y="1616"/>
                  <a:ext cx="956" cy="229"/>
                  <a:chOff x="4241" y="1616"/>
                  <a:chExt cx="956" cy="229"/>
                </a:xfrm>
              </p:grpSpPr>
              <p:pic>
                <p:nvPicPr>
                  <p:cNvPr id="25" name="Picture 30"/>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26" name="Picture 31"/>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27" name="Picture 32"/>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grpSp>
        <p:grpSp>
          <p:nvGrpSpPr>
            <p:cNvPr id="22" name="Group 33"/>
            <p:cNvGrpSpPr>
              <a:grpSpLocks/>
            </p:cNvGrpSpPr>
            <p:nvPr/>
          </p:nvGrpSpPr>
          <p:grpSpPr bwMode="auto">
            <a:xfrm>
              <a:off x="4506" y="935"/>
              <a:ext cx="1363" cy="139"/>
              <a:chOff x="3152" y="1616"/>
              <a:chExt cx="1909" cy="229"/>
            </a:xfrm>
          </p:grpSpPr>
          <p:grpSp>
            <p:nvGrpSpPr>
              <p:cNvPr id="23" name="Group 34"/>
              <p:cNvGrpSpPr>
                <a:grpSpLocks/>
              </p:cNvGrpSpPr>
              <p:nvPr/>
            </p:nvGrpSpPr>
            <p:grpSpPr bwMode="auto">
              <a:xfrm>
                <a:off x="3152" y="1616"/>
                <a:ext cx="956" cy="229"/>
                <a:chOff x="4241" y="1616"/>
                <a:chExt cx="956" cy="229"/>
              </a:xfrm>
            </p:grpSpPr>
            <p:pic>
              <p:nvPicPr>
                <p:cNvPr id="15" name="Picture 35"/>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17" name="Picture 36"/>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19" name="Picture 37"/>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nvGrpSpPr>
              <p:cNvPr id="24" name="Group 38"/>
              <p:cNvGrpSpPr>
                <a:grpSpLocks/>
              </p:cNvGrpSpPr>
              <p:nvPr/>
            </p:nvGrpSpPr>
            <p:grpSpPr bwMode="auto">
              <a:xfrm>
                <a:off x="4105" y="1616"/>
                <a:ext cx="956" cy="229"/>
                <a:chOff x="4241" y="1616"/>
                <a:chExt cx="956" cy="229"/>
              </a:xfrm>
            </p:grpSpPr>
            <p:pic>
              <p:nvPicPr>
                <p:cNvPr id="12" name="Picture 39"/>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13" name="Picture 40"/>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14" name="Picture 41"/>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grpSp>
      <p:pic>
        <p:nvPicPr>
          <p:cNvPr id="47" name="Picture 15"/>
          <p:cNvPicPr>
            <a:picLocks noChangeAspect="1" noChangeArrowheads="1"/>
          </p:cNvPicPr>
          <p:nvPr/>
        </p:nvPicPr>
        <p:blipFill>
          <a:blip r:embed="rId5" cstate="print"/>
          <a:srcRect/>
          <a:stretch>
            <a:fillRect/>
          </a:stretch>
        </p:blipFill>
        <p:spPr bwMode="auto">
          <a:xfrm>
            <a:off x="8215338" y="5561047"/>
            <a:ext cx="728060" cy="9397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48" name="Group 103"/>
          <p:cNvGrpSpPr>
            <a:grpSpLocks/>
          </p:cNvGrpSpPr>
          <p:nvPr/>
        </p:nvGrpSpPr>
        <p:grpSpPr bwMode="auto">
          <a:xfrm>
            <a:off x="1214414" y="642918"/>
            <a:ext cx="4321175" cy="920750"/>
            <a:chOff x="1338" y="73"/>
            <a:chExt cx="3447" cy="853"/>
          </a:xfrm>
        </p:grpSpPr>
        <p:pic>
          <p:nvPicPr>
            <p:cNvPr id="49" name="Picture 24" descr="113"/>
            <p:cNvPicPr>
              <a:picLocks noChangeAspect="1" noChangeArrowheads="1"/>
            </p:cNvPicPr>
            <p:nvPr/>
          </p:nvPicPr>
          <p:blipFill>
            <a:blip r:embed="rId6" cstate="print">
              <a:grayscl/>
            </a:blip>
            <a:srcRect/>
            <a:stretch>
              <a:fillRect/>
            </a:stretch>
          </p:blipFill>
          <p:spPr bwMode="auto">
            <a:xfrm>
              <a:off x="1338" y="73"/>
              <a:ext cx="1678" cy="845"/>
            </a:xfrm>
            <a:prstGeom prst="rect">
              <a:avLst/>
            </a:prstGeom>
            <a:noFill/>
            <a:ln w="38100" cmpd="dbl">
              <a:solidFill>
                <a:srgbClr val="000000"/>
              </a:solidFill>
              <a:miter lim="800000"/>
              <a:headEnd/>
              <a:tailEnd/>
            </a:ln>
          </p:spPr>
        </p:pic>
        <p:pic>
          <p:nvPicPr>
            <p:cNvPr id="50" name="Picture 102" descr="109"/>
            <p:cNvPicPr>
              <a:picLocks noChangeAspect="1" noChangeArrowheads="1"/>
            </p:cNvPicPr>
            <p:nvPr/>
          </p:nvPicPr>
          <p:blipFill>
            <a:blip r:embed="rId7" cstate="print">
              <a:grayscl/>
            </a:blip>
            <a:srcRect/>
            <a:stretch>
              <a:fillRect/>
            </a:stretch>
          </p:blipFill>
          <p:spPr bwMode="auto">
            <a:xfrm>
              <a:off x="3016" y="73"/>
              <a:ext cx="1769" cy="853"/>
            </a:xfrm>
            <a:prstGeom prst="rect">
              <a:avLst/>
            </a:prstGeom>
            <a:solidFill>
              <a:schemeClr val="hlink">
                <a:alpha val="27058"/>
              </a:schemeClr>
            </a:solidFill>
            <a:ln w="38100" cmpd="dbl">
              <a:solidFill>
                <a:srgbClr val="000000"/>
              </a:solidFill>
              <a:miter lim="800000"/>
              <a:headEnd/>
              <a:tailEnd/>
            </a:ln>
          </p:spPr>
        </p:pic>
      </p:grpSp>
      <p:sp>
        <p:nvSpPr>
          <p:cNvPr id="51" name="Rectangle 104"/>
          <p:cNvSpPr>
            <a:spLocks noChangeArrowheads="1"/>
          </p:cNvSpPr>
          <p:nvPr/>
        </p:nvSpPr>
        <p:spPr bwMode="auto">
          <a:xfrm>
            <a:off x="5572132" y="785794"/>
            <a:ext cx="3246437" cy="749300"/>
          </a:xfrm>
          <a:prstGeom prst="rect">
            <a:avLst/>
          </a:prstGeom>
          <a:noFill/>
          <a:ln w="9525">
            <a:noFill/>
            <a:miter lim="800000"/>
            <a:headEnd/>
            <a:tailEnd/>
          </a:ln>
        </p:spPr>
        <p:txBody>
          <a:bodyPr wrap="none">
            <a:spAutoFit/>
          </a:bodyPr>
          <a:lstStyle/>
          <a:p>
            <a:pPr>
              <a:lnSpc>
                <a:spcPct val="80000"/>
              </a:lnSpc>
              <a:spcBef>
                <a:spcPct val="20000"/>
              </a:spcBef>
              <a:buClr>
                <a:schemeClr val="hlink"/>
              </a:buClr>
              <a:buSzPct val="80000"/>
              <a:buFont typeface="Wingdings" pitchFamily="2" charset="2"/>
              <a:buNone/>
            </a:pPr>
            <a:r>
              <a:rPr lang="en-US" sz="2400" i="1" dirty="0">
                <a:latin typeface="Arial Black" pitchFamily="34" charset="0"/>
              </a:rPr>
              <a:t>I. From the history</a:t>
            </a:r>
          </a:p>
          <a:p>
            <a:pPr>
              <a:lnSpc>
                <a:spcPct val="80000"/>
              </a:lnSpc>
              <a:spcBef>
                <a:spcPct val="20000"/>
              </a:spcBef>
              <a:buClr>
                <a:schemeClr val="hlink"/>
              </a:buClr>
              <a:buSzPct val="80000"/>
              <a:buFont typeface="Wingdings" pitchFamily="2" charset="2"/>
              <a:buNone/>
            </a:pPr>
            <a:r>
              <a:rPr lang="en-US" sz="2400" i="1" dirty="0">
                <a:latin typeface="Arial Black" pitchFamily="34" charset="0"/>
              </a:rPr>
              <a:t> of </a:t>
            </a:r>
            <a:r>
              <a:rPr lang="en-US" sz="2400" i="1" dirty="0" err="1">
                <a:latin typeface="Arial Black" pitchFamily="34" charset="0"/>
              </a:rPr>
              <a:t>Naryan</a:t>
            </a:r>
            <a:r>
              <a:rPr lang="en-US" sz="2400" i="1" dirty="0">
                <a:latin typeface="Arial Black" pitchFamily="34" charset="0"/>
              </a:rPr>
              <a:t>-Mar</a:t>
            </a:r>
            <a:r>
              <a:rPr lang="en-US" i="1" dirty="0">
                <a:latin typeface="Arial Black" pitchFamily="34" charset="0"/>
              </a:rPr>
              <a:t>.</a:t>
            </a:r>
          </a:p>
        </p:txBody>
      </p:sp>
      <p:sp>
        <p:nvSpPr>
          <p:cNvPr id="52" name="Прямоугольник 51"/>
          <p:cNvSpPr/>
          <p:nvPr/>
        </p:nvSpPr>
        <p:spPr>
          <a:xfrm>
            <a:off x="714348" y="1714488"/>
            <a:ext cx="7858180" cy="4647426"/>
          </a:xfrm>
          <a:prstGeom prst="rect">
            <a:avLst/>
          </a:prstGeom>
        </p:spPr>
        <p:txBody>
          <a:bodyPr wrap="square">
            <a:spAutoFit/>
          </a:bodyPr>
          <a:lstStyle/>
          <a:p>
            <a:pPr algn="just">
              <a:lnSpc>
                <a:spcPct val="80000"/>
              </a:lnSpc>
            </a:pPr>
            <a:r>
              <a:rPr lang="ru-RU" dirty="0" smtClean="0"/>
              <a:t> </a:t>
            </a:r>
            <a:r>
              <a:rPr lang="en-US" sz="1600" dirty="0" smtClean="0">
                <a:solidFill>
                  <a:schemeClr val="accent2">
                    <a:lumMod val="75000"/>
                  </a:schemeClr>
                </a:solidFill>
              </a:rPr>
              <a:t>Since 11th century </a:t>
            </a:r>
            <a:r>
              <a:rPr lang="en-US" sz="1600" dirty="0" err="1" smtClean="0">
                <a:solidFill>
                  <a:schemeClr val="accent2">
                    <a:lumMod val="75000"/>
                  </a:schemeClr>
                </a:solidFill>
              </a:rPr>
              <a:t>Pustozersk</a:t>
            </a:r>
            <a:r>
              <a:rPr lang="en-US" sz="1600" dirty="0" smtClean="0">
                <a:solidFill>
                  <a:schemeClr val="accent2">
                    <a:lumMod val="75000"/>
                  </a:schemeClr>
                </a:solidFill>
              </a:rPr>
              <a:t> has been the  centre of great </a:t>
            </a:r>
            <a:r>
              <a:rPr lang="en-US" sz="1600" dirty="0" err="1" smtClean="0">
                <a:solidFill>
                  <a:schemeClr val="accent2">
                    <a:lumMod val="75000"/>
                  </a:schemeClr>
                </a:solidFill>
              </a:rPr>
              <a:t>Pechorsky</a:t>
            </a:r>
            <a:r>
              <a:rPr lang="en-US" sz="1600" dirty="0" smtClean="0">
                <a:solidFill>
                  <a:schemeClr val="accent2">
                    <a:lumMod val="75000"/>
                  </a:schemeClr>
                </a:solidFill>
              </a:rPr>
              <a:t> territory. But by the end of the century the fame of the town had subsided. It needed a new port centre in the Lower Pechora. The forest riches of the </a:t>
            </a:r>
            <a:r>
              <a:rPr lang="en-US" sz="1600" dirty="0" err="1" smtClean="0">
                <a:solidFill>
                  <a:schemeClr val="accent2">
                    <a:lumMod val="75000"/>
                  </a:schemeClr>
                </a:solidFill>
              </a:rPr>
              <a:t>Pechorsky</a:t>
            </a:r>
            <a:r>
              <a:rPr lang="en-US" sz="1600" dirty="0" smtClean="0">
                <a:solidFill>
                  <a:schemeClr val="accent2">
                    <a:lumMod val="75000"/>
                  </a:schemeClr>
                </a:solidFill>
              </a:rPr>
              <a:t> territory attracted  foreign capitalists. The examples of wood things were exhibited in London and were highly  appreciated. Many ships loaded up with   timber left to foreign countries.</a:t>
            </a:r>
          </a:p>
          <a:p>
            <a:pPr algn="just">
              <a:lnSpc>
                <a:spcPct val="80000"/>
              </a:lnSpc>
            </a:pPr>
            <a:r>
              <a:rPr lang="en-US" sz="1600" dirty="0" smtClean="0">
                <a:solidFill>
                  <a:schemeClr val="accent2">
                    <a:lumMod val="75000"/>
                  </a:schemeClr>
                </a:solidFill>
              </a:rPr>
              <a:t>  </a:t>
            </a:r>
            <a:r>
              <a:rPr lang="ru-RU" sz="1600" dirty="0" smtClean="0">
                <a:solidFill>
                  <a:schemeClr val="accent2">
                    <a:lumMod val="75000"/>
                  </a:schemeClr>
                </a:solidFill>
              </a:rPr>
              <a:t>   </a:t>
            </a:r>
            <a:r>
              <a:rPr lang="en-US" sz="1600" dirty="0" smtClean="0">
                <a:solidFill>
                  <a:schemeClr val="accent2">
                    <a:lumMod val="75000"/>
                  </a:schemeClr>
                </a:solidFill>
              </a:rPr>
              <a:t>In 1903 the Swedish Company "Stella </a:t>
            </a:r>
            <a:r>
              <a:rPr lang="en-US" sz="1600" dirty="0" err="1" smtClean="0">
                <a:solidFill>
                  <a:schemeClr val="accent2">
                    <a:lumMod val="75000"/>
                  </a:schemeClr>
                </a:solidFill>
              </a:rPr>
              <a:t>Polare</a:t>
            </a:r>
            <a:r>
              <a:rPr lang="en-US" sz="1600" dirty="0" smtClean="0">
                <a:solidFill>
                  <a:schemeClr val="accent2">
                    <a:lumMod val="75000"/>
                  </a:schemeClr>
                </a:solidFill>
              </a:rPr>
              <a:t>" built a saw-mill at that place. After the October revolution it was burnt. In 1927 the saw-mill was restored by people from Archangelsk and other cities. In 1930 the biggest construction of the town began in the Lower Pechora. It was called </a:t>
            </a:r>
            <a:r>
              <a:rPr lang="en-US" sz="1600" dirty="0" err="1" smtClean="0">
                <a:solidFill>
                  <a:schemeClr val="accent2">
                    <a:lumMod val="75000"/>
                  </a:schemeClr>
                </a:solidFill>
              </a:rPr>
              <a:t>Beloshelye</a:t>
            </a:r>
            <a:r>
              <a:rPr lang="en-US" sz="1600" dirty="0" smtClean="0">
                <a:solidFill>
                  <a:schemeClr val="accent2">
                    <a:lumMod val="75000"/>
                  </a:schemeClr>
                </a:solidFill>
              </a:rPr>
              <a:t> at that time. This place was good for ships landing.</a:t>
            </a:r>
          </a:p>
          <a:p>
            <a:pPr algn="just">
              <a:lnSpc>
                <a:spcPct val="80000"/>
              </a:lnSpc>
            </a:pPr>
            <a:r>
              <a:rPr lang="en-US" sz="1600" dirty="0" smtClean="0">
                <a:solidFill>
                  <a:schemeClr val="accent2">
                    <a:lumMod val="75000"/>
                  </a:schemeClr>
                </a:solidFill>
              </a:rPr>
              <a:t>  </a:t>
            </a:r>
            <a:r>
              <a:rPr lang="ru-RU" sz="1600" dirty="0" smtClean="0">
                <a:solidFill>
                  <a:schemeClr val="accent2">
                    <a:lumMod val="75000"/>
                  </a:schemeClr>
                </a:solidFill>
              </a:rPr>
              <a:t>  </a:t>
            </a:r>
            <a:r>
              <a:rPr lang="en-US" sz="1600" dirty="0" smtClean="0">
                <a:solidFill>
                  <a:schemeClr val="accent2">
                    <a:lumMod val="75000"/>
                  </a:schemeClr>
                </a:solidFill>
              </a:rPr>
              <a:t>The first buildings were a house which had 8 flats, a hostel, a hospital and a post-office. In 1931 </a:t>
            </a:r>
            <a:r>
              <a:rPr lang="en-US" sz="1600" dirty="0" err="1" smtClean="0">
                <a:solidFill>
                  <a:schemeClr val="accent2">
                    <a:lumMod val="75000"/>
                  </a:schemeClr>
                </a:solidFill>
              </a:rPr>
              <a:t>Beloshelye</a:t>
            </a:r>
            <a:r>
              <a:rPr lang="en-US" sz="1600" dirty="0" smtClean="0">
                <a:solidFill>
                  <a:schemeClr val="accent2">
                    <a:lumMod val="75000"/>
                  </a:schemeClr>
                </a:solidFill>
              </a:rPr>
              <a:t> was renamed in the settlement of </a:t>
            </a:r>
            <a:r>
              <a:rPr lang="en-US" sz="1600" dirty="0" err="1" smtClean="0">
                <a:solidFill>
                  <a:schemeClr val="accent2">
                    <a:lumMod val="75000"/>
                  </a:schemeClr>
                </a:solidFill>
              </a:rPr>
              <a:t>Naryan</a:t>
            </a:r>
            <a:r>
              <a:rPr lang="en-US" sz="1600" dirty="0" smtClean="0">
                <a:solidFill>
                  <a:schemeClr val="accent2">
                    <a:lumMod val="75000"/>
                  </a:schemeClr>
                </a:solidFill>
              </a:rPr>
              <a:t>-Mar. It included </a:t>
            </a:r>
            <a:r>
              <a:rPr lang="en-US" sz="1600" dirty="0" err="1" smtClean="0">
                <a:solidFill>
                  <a:schemeClr val="accent2">
                    <a:lumMod val="75000"/>
                  </a:schemeClr>
                </a:solidFill>
              </a:rPr>
              <a:t>Nosovo</a:t>
            </a:r>
            <a:r>
              <a:rPr lang="en-US" sz="1600" dirty="0" smtClean="0">
                <a:solidFill>
                  <a:schemeClr val="accent2">
                    <a:lumMod val="75000"/>
                  </a:schemeClr>
                </a:solidFill>
              </a:rPr>
              <a:t> ( the settlement of </a:t>
            </a:r>
            <a:r>
              <a:rPr lang="en-US" sz="1600" dirty="0" err="1" smtClean="0">
                <a:solidFill>
                  <a:schemeClr val="accent2">
                    <a:lumMod val="75000"/>
                  </a:schemeClr>
                </a:solidFill>
              </a:rPr>
              <a:t>Kachgort</a:t>
            </a:r>
            <a:r>
              <a:rPr lang="en-US" sz="1600" dirty="0" smtClean="0">
                <a:solidFill>
                  <a:schemeClr val="accent2">
                    <a:lumMod val="75000"/>
                  </a:schemeClr>
                </a:solidFill>
              </a:rPr>
              <a:t> now), </a:t>
            </a:r>
            <a:r>
              <a:rPr lang="en-US" sz="1600" dirty="0" err="1" smtClean="0">
                <a:solidFill>
                  <a:schemeClr val="accent2">
                    <a:lumMod val="75000"/>
                  </a:schemeClr>
                </a:solidFill>
              </a:rPr>
              <a:t>Karmanovo</a:t>
            </a:r>
            <a:r>
              <a:rPr lang="en-US" sz="1600" dirty="0" smtClean="0">
                <a:solidFill>
                  <a:schemeClr val="accent2">
                    <a:lumMod val="75000"/>
                  </a:schemeClr>
                </a:solidFill>
              </a:rPr>
              <a:t> ( </a:t>
            </a:r>
            <a:r>
              <a:rPr lang="en-US" sz="1600" dirty="0" err="1" smtClean="0">
                <a:solidFill>
                  <a:schemeClr val="accent2">
                    <a:lumMod val="75000"/>
                  </a:schemeClr>
                </a:solidFill>
              </a:rPr>
              <a:t>Gorodetsky</a:t>
            </a:r>
            <a:r>
              <a:rPr lang="en-US" sz="1600" dirty="0" smtClean="0">
                <a:solidFill>
                  <a:schemeClr val="accent2">
                    <a:lumMod val="75000"/>
                  </a:schemeClr>
                </a:solidFill>
              </a:rPr>
              <a:t> ), </a:t>
            </a:r>
            <a:r>
              <a:rPr lang="en-US" sz="1600" dirty="0" err="1" smtClean="0">
                <a:solidFill>
                  <a:schemeClr val="accent2">
                    <a:lumMod val="75000"/>
                  </a:schemeClr>
                </a:solidFill>
              </a:rPr>
              <a:t>Yokusha</a:t>
            </a:r>
            <a:r>
              <a:rPr lang="en-US" sz="1600" dirty="0" smtClean="0">
                <a:solidFill>
                  <a:schemeClr val="accent2">
                    <a:lumMod val="75000"/>
                  </a:schemeClr>
                </a:solidFill>
              </a:rPr>
              <a:t>, </a:t>
            </a:r>
            <a:r>
              <a:rPr lang="en-US" sz="1600" dirty="0" err="1" smtClean="0">
                <a:solidFill>
                  <a:schemeClr val="accent2">
                    <a:lumMod val="75000"/>
                  </a:schemeClr>
                </a:solidFill>
              </a:rPr>
              <a:t>Kalyush</a:t>
            </a:r>
            <a:r>
              <a:rPr lang="en-US" sz="1600" dirty="0" smtClean="0">
                <a:solidFill>
                  <a:schemeClr val="accent2">
                    <a:lumMod val="75000"/>
                  </a:schemeClr>
                </a:solidFill>
              </a:rPr>
              <a:t> and the territory of timber plant. </a:t>
            </a:r>
          </a:p>
          <a:p>
            <a:pPr algn="just">
              <a:lnSpc>
                <a:spcPct val="80000"/>
              </a:lnSpc>
            </a:pPr>
            <a:r>
              <a:rPr lang="en-US" sz="1600" dirty="0" smtClean="0">
                <a:solidFill>
                  <a:schemeClr val="accent2">
                    <a:lumMod val="75000"/>
                  </a:schemeClr>
                </a:solidFill>
              </a:rPr>
              <a:t>   On the 10th of March in 1935 the settlement was finally named in the town of  </a:t>
            </a:r>
            <a:r>
              <a:rPr lang="en-US" sz="1600" dirty="0" err="1" smtClean="0">
                <a:solidFill>
                  <a:schemeClr val="accent2">
                    <a:lumMod val="75000"/>
                  </a:schemeClr>
                </a:solidFill>
              </a:rPr>
              <a:t>Naryan</a:t>
            </a:r>
            <a:r>
              <a:rPr lang="en-US" sz="1600" dirty="0" smtClean="0">
                <a:solidFill>
                  <a:schemeClr val="accent2">
                    <a:lumMod val="75000"/>
                  </a:schemeClr>
                </a:solidFill>
              </a:rPr>
              <a:t>-Mar. By that time some plants and trade enterprises had developed. Among them are a timber plant, a fish plant and  some </a:t>
            </a:r>
            <a:r>
              <a:rPr lang="en-US" sz="1600" dirty="0" err="1" smtClean="0">
                <a:solidFill>
                  <a:schemeClr val="accent2">
                    <a:lumMod val="75000"/>
                  </a:schemeClr>
                </a:solidFill>
              </a:rPr>
              <a:t>nenets</a:t>
            </a:r>
            <a:r>
              <a:rPr lang="en-US" sz="1600" dirty="0" smtClean="0">
                <a:solidFill>
                  <a:schemeClr val="accent2">
                    <a:lumMod val="75000"/>
                  </a:schemeClr>
                </a:solidFill>
              </a:rPr>
              <a:t> organizations. The seaport exported timber. </a:t>
            </a:r>
          </a:p>
          <a:p>
            <a:pPr algn="just">
              <a:lnSpc>
                <a:spcPct val="80000"/>
              </a:lnSpc>
            </a:pPr>
            <a:r>
              <a:rPr lang="en-US" sz="1600" dirty="0" smtClean="0">
                <a:solidFill>
                  <a:schemeClr val="accent2">
                    <a:lumMod val="75000"/>
                  </a:schemeClr>
                </a:solidFill>
              </a:rPr>
              <a:t>   </a:t>
            </a:r>
            <a:r>
              <a:rPr lang="ru-RU" sz="1600" dirty="0" smtClean="0">
                <a:solidFill>
                  <a:schemeClr val="accent2">
                    <a:lumMod val="75000"/>
                  </a:schemeClr>
                </a:solidFill>
              </a:rPr>
              <a:t>  </a:t>
            </a:r>
            <a:r>
              <a:rPr lang="en-US" sz="1600" dirty="0" smtClean="0">
                <a:solidFill>
                  <a:schemeClr val="accent2">
                    <a:lumMod val="75000"/>
                  </a:schemeClr>
                </a:solidFill>
              </a:rPr>
              <a:t>n the thirties the airport organized flights to different parts of the </a:t>
            </a:r>
            <a:r>
              <a:rPr lang="en-US" sz="1600" dirty="0" err="1" smtClean="0">
                <a:solidFill>
                  <a:schemeClr val="accent2">
                    <a:lumMod val="75000"/>
                  </a:schemeClr>
                </a:solidFill>
              </a:rPr>
              <a:t>Okrug</a:t>
            </a:r>
            <a:r>
              <a:rPr lang="en-US" sz="1600" dirty="0" smtClean="0">
                <a:solidFill>
                  <a:schemeClr val="accent2">
                    <a:lumMod val="75000"/>
                  </a:schemeClr>
                </a:solidFill>
              </a:rPr>
              <a:t>. The House of Culture had been built by that time. In 1937 an amateur drama theatre was opened.</a:t>
            </a:r>
          </a:p>
          <a:p>
            <a:pPr algn="just">
              <a:lnSpc>
                <a:spcPct val="80000"/>
              </a:lnSpc>
            </a:pPr>
            <a:r>
              <a:rPr lang="en-US" sz="1600" dirty="0" smtClean="0">
                <a:solidFill>
                  <a:schemeClr val="accent2">
                    <a:lumMod val="75000"/>
                  </a:schemeClr>
                </a:solidFill>
              </a:rPr>
              <a:t>   </a:t>
            </a:r>
            <a:r>
              <a:rPr lang="ru-RU" sz="1600" dirty="0" smtClean="0">
                <a:solidFill>
                  <a:schemeClr val="accent2">
                    <a:lumMod val="75000"/>
                  </a:schemeClr>
                </a:solidFill>
              </a:rPr>
              <a:t> </a:t>
            </a:r>
            <a:r>
              <a:rPr lang="en-US" sz="1600" dirty="0" smtClean="0">
                <a:solidFill>
                  <a:schemeClr val="accent2">
                    <a:lumMod val="75000"/>
                  </a:schemeClr>
                </a:solidFill>
              </a:rPr>
              <a:t>In the beginning of  the fifties the full construction of the town began. A lot of schools, kindergartens, large blocks of flats and the central library were built at that time.</a:t>
            </a:r>
          </a:p>
          <a:p>
            <a:pPr algn="just">
              <a:lnSpc>
                <a:spcPct val="80000"/>
              </a:lnSpc>
            </a:pPr>
            <a:r>
              <a:rPr lang="en-US" sz="1600" dirty="0" smtClean="0">
                <a:solidFill>
                  <a:schemeClr val="accent2">
                    <a:lumMod val="75000"/>
                  </a:schemeClr>
                </a:solidFill>
              </a:rPr>
              <a:t> </a:t>
            </a:r>
            <a:r>
              <a:rPr lang="ru-RU" sz="1600" dirty="0" smtClean="0">
                <a:solidFill>
                  <a:schemeClr val="accent2">
                    <a:lumMod val="75000"/>
                  </a:schemeClr>
                </a:solidFill>
              </a:rPr>
              <a:t>   </a:t>
            </a:r>
            <a:r>
              <a:rPr lang="en-US" sz="1600" dirty="0" smtClean="0">
                <a:solidFill>
                  <a:schemeClr val="accent2">
                    <a:lumMod val="75000"/>
                  </a:schemeClr>
                </a:solidFill>
              </a:rPr>
              <a:t>In 1968 the settlement of </a:t>
            </a:r>
            <a:r>
              <a:rPr lang="en-US" sz="1600" dirty="0" err="1" smtClean="0">
                <a:solidFill>
                  <a:schemeClr val="accent2">
                    <a:lumMod val="75000"/>
                  </a:schemeClr>
                </a:solidFill>
              </a:rPr>
              <a:t>Iskately</a:t>
            </a:r>
            <a:r>
              <a:rPr lang="en-US" sz="1600" dirty="0" smtClean="0">
                <a:solidFill>
                  <a:schemeClr val="accent2">
                    <a:lumMod val="75000"/>
                  </a:schemeClr>
                </a:solidFill>
              </a:rPr>
              <a:t> appeared near the town. It was the settlement of geologists. The first buses ran along the streets of our town in 1955.</a:t>
            </a:r>
          </a:p>
          <a:p>
            <a:pPr algn="just">
              <a:lnSpc>
                <a:spcPct val="80000"/>
              </a:lnSpc>
            </a:pPr>
            <a:r>
              <a:rPr lang="ru-RU" sz="1600" dirty="0" smtClean="0">
                <a:solidFill>
                  <a:schemeClr val="accent2">
                    <a:lumMod val="75000"/>
                  </a:schemeClr>
                </a:solidFill>
              </a:rPr>
              <a:t>   </a:t>
            </a:r>
            <a:r>
              <a:rPr lang="en-US" sz="1600" dirty="0" smtClean="0">
                <a:solidFill>
                  <a:schemeClr val="accent2">
                    <a:lumMod val="75000"/>
                  </a:schemeClr>
                </a:solidFill>
              </a:rPr>
              <a:t>.</a:t>
            </a:r>
            <a:endParaRPr lang="ru-RU" sz="1600" dirty="0">
              <a:solidFill>
                <a:schemeClr val="accent2">
                  <a:lumMod val="75000"/>
                </a:schemeClr>
              </a:solidFill>
            </a:endParaRPr>
          </a:p>
        </p:txBody>
      </p:sp>
    </p:spTree>
  </p:cSld>
  <p:clrMapOvr>
    <a:masterClrMapping/>
  </p:clrMapOvr>
  <p:transition spd="med">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2"/>
          <p:cNvGraphicFramePr>
            <a:graphicFrameLocks noChangeAspect="1"/>
          </p:cNvGraphicFramePr>
          <p:nvPr/>
        </p:nvGraphicFramePr>
        <p:xfrm>
          <a:off x="1" y="0"/>
          <a:ext cx="9143999" cy="6857999"/>
        </p:xfrm>
        <a:graphic>
          <a:graphicData uri="http://schemas.openxmlformats.org/presentationml/2006/ole">
            <p:oleObj spid="_x0000_s156674" name="Слайд" r:id="rId3" imgW="4572129" imgH="3429034" progId="PowerPoint.Slide.8">
              <p:embed/>
            </p:oleObj>
          </a:graphicData>
        </a:graphic>
      </p:graphicFrame>
      <p:sp>
        <p:nvSpPr>
          <p:cNvPr id="4" name="Прямоугольник 3"/>
          <p:cNvSpPr/>
          <p:nvPr/>
        </p:nvSpPr>
        <p:spPr>
          <a:xfrm>
            <a:off x="1000100" y="214290"/>
            <a:ext cx="7500990" cy="800219"/>
          </a:xfrm>
          <a:prstGeom prst="rect">
            <a:avLst/>
          </a:prstGeom>
        </p:spPr>
        <p:txBody>
          <a:bodyPr wrap="square">
            <a:spAutoFit/>
          </a:bodyPr>
          <a:lstStyle/>
          <a:p>
            <a:pPr algn="ctr"/>
            <a:r>
              <a:rPr lang="ru-RU" sz="2800" b="1" dirty="0" smtClean="0">
                <a:solidFill>
                  <a:schemeClr val="bg1"/>
                </a:solidFill>
                <a:latin typeface="Times New Roman" pitchFamily="18" charset="0"/>
                <a:ea typeface="Times New Roman" pitchFamily="18" charset="0"/>
                <a:cs typeface="Times New Roman" pitchFamily="18" charset="0"/>
              </a:rPr>
              <a:t> </a:t>
            </a:r>
            <a:r>
              <a:rPr lang="ru-RU" sz="2000" b="1" dirty="0" smtClean="0">
                <a:solidFill>
                  <a:schemeClr val="bg1"/>
                </a:solidFill>
                <a:latin typeface="Times New Roman" pitchFamily="18" charset="0"/>
                <a:ea typeface="Times New Roman" pitchFamily="18" charset="0"/>
                <a:cs typeface="Times New Roman" pitchFamily="18" charset="0"/>
              </a:rPr>
              <a:t/>
            </a:r>
            <a:br>
              <a:rPr lang="ru-RU" sz="2000" b="1" dirty="0" smtClean="0">
                <a:solidFill>
                  <a:schemeClr val="bg1"/>
                </a:solidFill>
                <a:latin typeface="Times New Roman" pitchFamily="18" charset="0"/>
                <a:ea typeface="Times New Roman" pitchFamily="18" charset="0"/>
                <a:cs typeface="Times New Roman" pitchFamily="18" charset="0"/>
              </a:rPr>
            </a:br>
            <a:endParaRPr lang="ru-RU" dirty="0">
              <a:solidFill>
                <a:schemeClr val="bg1"/>
              </a:solidFill>
            </a:endParaRPr>
          </a:p>
        </p:txBody>
      </p:sp>
      <p:sp>
        <p:nvSpPr>
          <p:cNvPr id="18" name="Прямоугольник 17"/>
          <p:cNvSpPr/>
          <p:nvPr/>
        </p:nvSpPr>
        <p:spPr>
          <a:xfrm>
            <a:off x="1428728" y="1857364"/>
            <a:ext cx="7286676" cy="319446"/>
          </a:xfrm>
          <a:prstGeom prst="rect">
            <a:avLst/>
          </a:prstGeom>
        </p:spPr>
        <p:txBody>
          <a:bodyPr wrap="square">
            <a:spAutoFit/>
          </a:bodyPr>
          <a:lstStyle/>
          <a:p>
            <a:pPr>
              <a:lnSpc>
                <a:spcPct val="80000"/>
              </a:lnSpc>
            </a:pPr>
            <a:endParaRPr lang="ru-RU" dirty="0"/>
          </a:p>
        </p:txBody>
      </p:sp>
      <p:grpSp>
        <p:nvGrpSpPr>
          <p:cNvPr id="2" name="Group 4"/>
          <p:cNvGrpSpPr>
            <a:grpSpLocks/>
          </p:cNvGrpSpPr>
          <p:nvPr/>
        </p:nvGrpSpPr>
        <p:grpSpPr bwMode="auto">
          <a:xfrm>
            <a:off x="430213" y="6637338"/>
            <a:ext cx="8713787" cy="220662"/>
            <a:chOff x="567" y="935"/>
            <a:chExt cx="5310" cy="139"/>
          </a:xfrm>
        </p:grpSpPr>
        <p:grpSp>
          <p:nvGrpSpPr>
            <p:cNvPr id="3" name="Group 5"/>
            <p:cNvGrpSpPr>
              <a:grpSpLocks/>
            </p:cNvGrpSpPr>
            <p:nvPr/>
          </p:nvGrpSpPr>
          <p:grpSpPr bwMode="auto">
            <a:xfrm>
              <a:off x="567" y="935"/>
              <a:ext cx="3969" cy="139"/>
              <a:chOff x="567" y="845"/>
              <a:chExt cx="5719" cy="229"/>
            </a:xfrm>
          </p:grpSpPr>
          <p:grpSp>
            <p:nvGrpSpPr>
              <p:cNvPr id="5" name="Group 6"/>
              <p:cNvGrpSpPr>
                <a:grpSpLocks/>
              </p:cNvGrpSpPr>
              <p:nvPr/>
            </p:nvGrpSpPr>
            <p:grpSpPr bwMode="auto">
              <a:xfrm>
                <a:off x="567" y="845"/>
                <a:ext cx="1909" cy="229"/>
                <a:chOff x="3152" y="1616"/>
                <a:chExt cx="1909" cy="229"/>
              </a:xfrm>
            </p:grpSpPr>
            <p:grpSp>
              <p:nvGrpSpPr>
                <p:cNvPr id="6" name="Group 7"/>
                <p:cNvGrpSpPr>
                  <a:grpSpLocks/>
                </p:cNvGrpSpPr>
                <p:nvPr/>
              </p:nvGrpSpPr>
              <p:grpSpPr bwMode="auto">
                <a:xfrm>
                  <a:off x="3152" y="1616"/>
                  <a:ext cx="956" cy="229"/>
                  <a:chOff x="4241" y="1616"/>
                  <a:chExt cx="956" cy="229"/>
                </a:xfrm>
              </p:grpSpPr>
              <p:pic>
                <p:nvPicPr>
                  <p:cNvPr id="44" name="Picture 8"/>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45" name="Picture 9"/>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46" name="Picture 10"/>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nvGrpSpPr>
                <p:cNvPr id="7" name="Group 11"/>
                <p:cNvGrpSpPr>
                  <a:grpSpLocks/>
                </p:cNvGrpSpPr>
                <p:nvPr/>
              </p:nvGrpSpPr>
              <p:grpSpPr bwMode="auto">
                <a:xfrm>
                  <a:off x="4105" y="1616"/>
                  <a:ext cx="956" cy="229"/>
                  <a:chOff x="4241" y="1616"/>
                  <a:chExt cx="956" cy="229"/>
                </a:xfrm>
              </p:grpSpPr>
              <p:pic>
                <p:nvPicPr>
                  <p:cNvPr id="41" name="Picture 12"/>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42" name="Picture 13"/>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43" name="Picture 14"/>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grpSp>
            <p:nvGrpSpPr>
              <p:cNvPr id="8" name="Group 15"/>
              <p:cNvGrpSpPr>
                <a:grpSpLocks/>
              </p:cNvGrpSpPr>
              <p:nvPr/>
            </p:nvGrpSpPr>
            <p:grpSpPr bwMode="auto">
              <a:xfrm>
                <a:off x="2472" y="845"/>
                <a:ext cx="1909" cy="229"/>
                <a:chOff x="3152" y="1616"/>
                <a:chExt cx="1909" cy="229"/>
              </a:xfrm>
            </p:grpSpPr>
            <p:grpSp>
              <p:nvGrpSpPr>
                <p:cNvPr id="9" name="Group 16"/>
                <p:cNvGrpSpPr>
                  <a:grpSpLocks/>
                </p:cNvGrpSpPr>
                <p:nvPr/>
              </p:nvGrpSpPr>
              <p:grpSpPr bwMode="auto">
                <a:xfrm>
                  <a:off x="3152" y="1616"/>
                  <a:ext cx="956" cy="229"/>
                  <a:chOff x="4241" y="1616"/>
                  <a:chExt cx="956" cy="229"/>
                </a:xfrm>
              </p:grpSpPr>
              <p:pic>
                <p:nvPicPr>
                  <p:cNvPr id="36" name="Picture 17"/>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37" name="Picture 18"/>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38" name="Picture 19"/>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nvGrpSpPr>
                <p:cNvPr id="10" name="Group 20"/>
                <p:cNvGrpSpPr>
                  <a:grpSpLocks/>
                </p:cNvGrpSpPr>
                <p:nvPr/>
              </p:nvGrpSpPr>
              <p:grpSpPr bwMode="auto">
                <a:xfrm>
                  <a:off x="4105" y="1616"/>
                  <a:ext cx="956" cy="229"/>
                  <a:chOff x="4241" y="1616"/>
                  <a:chExt cx="956" cy="229"/>
                </a:xfrm>
              </p:grpSpPr>
              <p:pic>
                <p:nvPicPr>
                  <p:cNvPr id="33" name="Picture 21"/>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34" name="Picture 22"/>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35" name="Picture 23"/>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grpSp>
            <p:nvGrpSpPr>
              <p:cNvPr id="11" name="Group 24"/>
              <p:cNvGrpSpPr>
                <a:grpSpLocks/>
              </p:cNvGrpSpPr>
              <p:nvPr/>
            </p:nvGrpSpPr>
            <p:grpSpPr bwMode="auto">
              <a:xfrm>
                <a:off x="4377" y="845"/>
                <a:ext cx="1909" cy="229"/>
                <a:chOff x="3152" y="1616"/>
                <a:chExt cx="1909" cy="229"/>
              </a:xfrm>
            </p:grpSpPr>
            <p:grpSp>
              <p:nvGrpSpPr>
                <p:cNvPr id="16" name="Group 25"/>
                <p:cNvGrpSpPr>
                  <a:grpSpLocks/>
                </p:cNvGrpSpPr>
                <p:nvPr/>
              </p:nvGrpSpPr>
              <p:grpSpPr bwMode="auto">
                <a:xfrm>
                  <a:off x="3152" y="1616"/>
                  <a:ext cx="956" cy="229"/>
                  <a:chOff x="4241" y="1616"/>
                  <a:chExt cx="956" cy="229"/>
                </a:xfrm>
              </p:grpSpPr>
              <p:pic>
                <p:nvPicPr>
                  <p:cNvPr id="28" name="Picture 26"/>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29" name="Picture 27"/>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30" name="Picture 28"/>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nvGrpSpPr>
                <p:cNvPr id="20" name="Group 29"/>
                <p:cNvGrpSpPr>
                  <a:grpSpLocks/>
                </p:cNvGrpSpPr>
                <p:nvPr/>
              </p:nvGrpSpPr>
              <p:grpSpPr bwMode="auto">
                <a:xfrm>
                  <a:off x="4105" y="1616"/>
                  <a:ext cx="956" cy="229"/>
                  <a:chOff x="4241" y="1616"/>
                  <a:chExt cx="956" cy="229"/>
                </a:xfrm>
              </p:grpSpPr>
              <p:pic>
                <p:nvPicPr>
                  <p:cNvPr id="25" name="Picture 30"/>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26" name="Picture 31"/>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27" name="Picture 32"/>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grpSp>
        <p:grpSp>
          <p:nvGrpSpPr>
            <p:cNvPr id="21" name="Group 33"/>
            <p:cNvGrpSpPr>
              <a:grpSpLocks/>
            </p:cNvGrpSpPr>
            <p:nvPr/>
          </p:nvGrpSpPr>
          <p:grpSpPr bwMode="auto">
            <a:xfrm>
              <a:off x="4506" y="935"/>
              <a:ext cx="1363" cy="139"/>
              <a:chOff x="3152" y="1616"/>
              <a:chExt cx="1909" cy="229"/>
            </a:xfrm>
          </p:grpSpPr>
          <p:grpSp>
            <p:nvGrpSpPr>
              <p:cNvPr id="22" name="Group 34"/>
              <p:cNvGrpSpPr>
                <a:grpSpLocks/>
              </p:cNvGrpSpPr>
              <p:nvPr/>
            </p:nvGrpSpPr>
            <p:grpSpPr bwMode="auto">
              <a:xfrm>
                <a:off x="3152" y="1616"/>
                <a:ext cx="956" cy="229"/>
                <a:chOff x="4241" y="1616"/>
                <a:chExt cx="956" cy="229"/>
              </a:xfrm>
            </p:grpSpPr>
            <p:pic>
              <p:nvPicPr>
                <p:cNvPr id="15" name="Picture 35"/>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17" name="Picture 36"/>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19" name="Picture 37"/>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nvGrpSpPr>
              <p:cNvPr id="23" name="Group 38"/>
              <p:cNvGrpSpPr>
                <a:grpSpLocks/>
              </p:cNvGrpSpPr>
              <p:nvPr/>
            </p:nvGrpSpPr>
            <p:grpSpPr bwMode="auto">
              <a:xfrm>
                <a:off x="4105" y="1616"/>
                <a:ext cx="956" cy="229"/>
                <a:chOff x="4241" y="1616"/>
                <a:chExt cx="956" cy="229"/>
              </a:xfrm>
            </p:grpSpPr>
            <p:pic>
              <p:nvPicPr>
                <p:cNvPr id="12" name="Picture 39"/>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13" name="Picture 40"/>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14" name="Picture 41"/>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grpSp>
      <p:pic>
        <p:nvPicPr>
          <p:cNvPr id="47" name="Picture 15"/>
          <p:cNvPicPr>
            <a:picLocks noChangeAspect="1" noChangeArrowheads="1"/>
          </p:cNvPicPr>
          <p:nvPr/>
        </p:nvPicPr>
        <p:blipFill>
          <a:blip r:embed="rId5" cstate="print"/>
          <a:srcRect/>
          <a:stretch>
            <a:fillRect/>
          </a:stretch>
        </p:blipFill>
        <p:spPr bwMode="auto">
          <a:xfrm>
            <a:off x="8001024" y="5284408"/>
            <a:ext cx="942374" cy="12164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2" name="Прямоугольник 51"/>
          <p:cNvSpPr/>
          <p:nvPr/>
        </p:nvSpPr>
        <p:spPr>
          <a:xfrm>
            <a:off x="428596" y="1571612"/>
            <a:ext cx="8215370" cy="5109091"/>
          </a:xfrm>
          <a:prstGeom prst="rect">
            <a:avLst/>
          </a:prstGeom>
        </p:spPr>
        <p:txBody>
          <a:bodyPr wrap="square">
            <a:spAutoFit/>
          </a:bodyPr>
          <a:lstStyle/>
          <a:p>
            <a:pPr marL="90488" indent="-90488" algn="ctr">
              <a:tabLst>
                <a:tab pos="90488" algn="l"/>
                <a:tab pos="457200" algn="l"/>
              </a:tabLst>
              <a:defRPr/>
            </a:pPr>
            <a:r>
              <a:rPr lang="ru-RU" sz="1400" dirty="0" smtClean="0">
                <a:solidFill>
                  <a:schemeClr val="accent2">
                    <a:lumMod val="75000"/>
                  </a:schemeClr>
                </a:solidFill>
              </a:rPr>
              <a:t> </a:t>
            </a:r>
            <a:r>
              <a:rPr lang="en-US" sz="1400" b="1" dirty="0" smtClean="0">
                <a:solidFill>
                  <a:schemeClr val="accent2">
                    <a:lumMod val="75000"/>
                  </a:schemeClr>
                </a:solidFill>
                <a:latin typeface="Arial Black" pitchFamily="34" charset="0"/>
              </a:rPr>
              <a:t>II. The Museum of Local Lore.</a:t>
            </a:r>
            <a:endParaRPr lang="ru-RU" sz="1400" b="1" dirty="0" smtClean="0">
              <a:solidFill>
                <a:schemeClr val="accent2">
                  <a:lumMod val="75000"/>
                </a:schemeClr>
              </a:solidFill>
              <a:latin typeface="Arial Black" pitchFamily="34" charset="0"/>
            </a:endParaRPr>
          </a:p>
          <a:p>
            <a:pPr marL="90488" indent="-90488" algn="ctr">
              <a:tabLst>
                <a:tab pos="90488" algn="l"/>
                <a:tab pos="457200" algn="l"/>
              </a:tabLst>
              <a:defRPr/>
            </a:pPr>
            <a:endParaRPr lang="ru-RU" sz="1400" b="1" dirty="0" smtClean="0">
              <a:solidFill>
                <a:schemeClr val="accent2">
                  <a:lumMod val="75000"/>
                </a:schemeClr>
              </a:solidFill>
              <a:latin typeface="Arial Black" pitchFamily="34" charset="0"/>
            </a:endParaRPr>
          </a:p>
          <a:p>
            <a:pPr marL="90488" indent="-90488" algn="just">
              <a:tabLst>
                <a:tab pos="90488" algn="l"/>
                <a:tab pos="457200" algn="l"/>
              </a:tabLst>
              <a:defRPr/>
            </a:pPr>
            <a:r>
              <a:rPr lang="en-US" sz="1400" b="1" dirty="0" smtClean="0">
                <a:solidFill>
                  <a:schemeClr val="accent2">
                    <a:lumMod val="75000"/>
                  </a:schemeClr>
                </a:solidFill>
              </a:rPr>
              <a:t> </a:t>
            </a:r>
            <a:r>
              <a:rPr lang="ru-RU" sz="1400" b="1" dirty="0" smtClean="0">
                <a:solidFill>
                  <a:schemeClr val="accent2">
                    <a:lumMod val="75000"/>
                  </a:schemeClr>
                </a:solidFill>
              </a:rPr>
              <a:t>        </a:t>
            </a:r>
            <a:r>
              <a:rPr lang="en-US" sz="1400" b="1" dirty="0" smtClean="0">
                <a:solidFill>
                  <a:schemeClr val="accent2">
                    <a:lumMod val="75000"/>
                  </a:schemeClr>
                </a:solidFill>
              </a:rPr>
              <a:t>The </a:t>
            </a:r>
            <a:r>
              <a:rPr lang="en-US" sz="1400" b="1" dirty="0" smtClean="0">
                <a:solidFill>
                  <a:schemeClr val="accent2">
                    <a:lumMod val="75000"/>
                  </a:schemeClr>
                </a:solidFill>
              </a:rPr>
              <a:t>regional Museum of Local Lore is situated in the big department store. It was opened in 1934 and had only 100 displays. A lot of historic and artistic treasures have been collected by selfless efforts of many enthusiasts. The collections are constantly being replenished by purchase, exchange, expeditions and donations. You can see many exhibits dealing with all aspects of </a:t>
            </a:r>
            <a:r>
              <a:rPr lang="en-US" sz="1400" b="1" dirty="0" err="1" smtClean="0">
                <a:solidFill>
                  <a:schemeClr val="accent2">
                    <a:lumMod val="75000"/>
                  </a:schemeClr>
                </a:solidFill>
              </a:rPr>
              <a:t>Nenets</a:t>
            </a:r>
            <a:r>
              <a:rPr lang="en-US" sz="1400" b="1" dirty="0" smtClean="0">
                <a:solidFill>
                  <a:schemeClr val="accent2">
                    <a:lumMod val="75000"/>
                  </a:schemeClr>
                </a:solidFill>
              </a:rPr>
              <a:t> life as well as development of economy, transport, trades and culture in our </a:t>
            </a:r>
            <a:r>
              <a:rPr lang="en-US" sz="1400" b="1" dirty="0" err="1" smtClean="0">
                <a:solidFill>
                  <a:schemeClr val="accent2">
                    <a:lumMod val="75000"/>
                  </a:schemeClr>
                </a:solidFill>
              </a:rPr>
              <a:t>Okrug</a:t>
            </a:r>
            <a:r>
              <a:rPr lang="en-US" sz="1400" b="1" dirty="0" smtClean="0">
                <a:solidFill>
                  <a:schemeClr val="accent2">
                    <a:lumMod val="75000"/>
                  </a:schemeClr>
                </a:solidFill>
              </a:rPr>
              <a:t>.</a:t>
            </a:r>
            <a:endParaRPr lang="ru-RU" sz="1400" b="1" dirty="0" smtClean="0">
              <a:solidFill>
                <a:schemeClr val="accent2">
                  <a:lumMod val="75000"/>
                </a:schemeClr>
              </a:solidFill>
            </a:endParaRPr>
          </a:p>
          <a:p>
            <a:pPr marL="90488" indent="-90488" algn="ctr">
              <a:tabLst>
                <a:tab pos="90488" algn="l"/>
                <a:tab pos="457200" algn="l"/>
              </a:tabLst>
              <a:defRPr/>
            </a:pPr>
            <a:endParaRPr lang="ru-RU" sz="1400" b="1" dirty="0" smtClean="0">
              <a:solidFill>
                <a:schemeClr val="accent2">
                  <a:lumMod val="75000"/>
                </a:schemeClr>
              </a:solidFill>
            </a:endParaRPr>
          </a:p>
          <a:p>
            <a:pPr marL="90488" indent="-90488" algn="ctr">
              <a:tabLst>
                <a:tab pos="90488" algn="l"/>
                <a:tab pos="457200" algn="l"/>
              </a:tabLst>
              <a:defRPr/>
            </a:pPr>
            <a:r>
              <a:rPr lang="en-US" b="1" dirty="0" smtClean="0">
                <a:solidFill>
                  <a:schemeClr val="accent2">
                    <a:lumMod val="75000"/>
                  </a:schemeClr>
                </a:solidFill>
              </a:rPr>
              <a:t>The </a:t>
            </a:r>
            <a:r>
              <a:rPr lang="en-US" b="1" dirty="0" err="1" smtClean="0">
                <a:solidFill>
                  <a:schemeClr val="accent2">
                    <a:lumMod val="75000"/>
                  </a:schemeClr>
                </a:solidFill>
              </a:rPr>
              <a:t>Pustozersk</a:t>
            </a:r>
            <a:r>
              <a:rPr lang="en-US" b="1" dirty="0" smtClean="0">
                <a:solidFill>
                  <a:schemeClr val="accent2">
                    <a:lumMod val="75000"/>
                  </a:schemeClr>
                </a:solidFill>
              </a:rPr>
              <a:t>  Museum.</a:t>
            </a:r>
            <a:endParaRPr lang="ru-RU" b="1" dirty="0" smtClean="0">
              <a:solidFill>
                <a:schemeClr val="accent2">
                  <a:lumMod val="75000"/>
                </a:schemeClr>
              </a:solidFill>
            </a:endParaRPr>
          </a:p>
          <a:p>
            <a:pPr marL="90488" indent="-90488" algn="ctr">
              <a:tabLst>
                <a:tab pos="90488" algn="l"/>
                <a:tab pos="457200" algn="l"/>
              </a:tabLst>
              <a:defRPr/>
            </a:pPr>
            <a:endParaRPr lang="ru-RU" sz="1400" b="1" dirty="0" smtClean="0">
              <a:solidFill>
                <a:schemeClr val="accent2">
                  <a:lumMod val="75000"/>
                </a:schemeClr>
              </a:solidFill>
            </a:endParaRPr>
          </a:p>
          <a:p>
            <a:pPr marL="90488" indent="-90488" algn="just">
              <a:tabLst>
                <a:tab pos="90488" algn="l"/>
                <a:tab pos="457200" algn="l"/>
              </a:tabLst>
              <a:defRPr/>
            </a:pPr>
            <a:r>
              <a:rPr lang="en-US" sz="1400" b="1" dirty="0" smtClean="0">
                <a:solidFill>
                  <a:schemeClr val="accent2">
                    <a:lumMod val="75000"/>
                  </a:schemeClr>
                </a:solidFill>
              </a:rPr>
              <a:t>   </a:t>
            </a:r>
            <a:r>
              <a:rPr lang="ru-RU" sz="1400" b="1" dirty="0" smtClean="0">
                <a:solidFill>
                  <a:schemeClr val="accent2">
                    <a:lumMod val="75000"/>
                  </a:schemeClr>
                </a:solidFill>
              </a:rPr>
              <a:t>      </a:t>
            </a:r>
            <a:r>
              <a:rPr lang="en-US" sz="1400" b="1" dirty="0" smtClean="0">
                <a:solidFill>
                  <a:schemeClr val="accent2">
                    <a:lumMod val="75000"/>
                  </a:schemeClr>
                </a:solidFill>
              </a:rPr>
              <a:t>There </a:t>
            </a:r>
            <a:r>
              <a:rPr lang="en-US" sz="1400" b="1" dirty="0" smtClean="0">
                <a:solidFill>
                  <a:schemeClr val="accent2">
                    <a:lumMod val="75000"/>
                  </a:schemeClr>
                </a:solidFill>
              </a:rPr>
              <a:t>is one more museum in </a:t>
            </a:r>
            <a:r>
              <a:rPr lang="en-US" sz="1400" b="1" dirty="0" err="1" smtClean="0">
                <a:solidFill>
                  <a:schemeClr val="accent2">
                    <a:lumMod val="75000"/>
                  </a:schemeClr>
                </a:solidFill>
              </a:rPr>
              <a:t>Naryan</a:t>
            </a:r>
            <a:r>
              <a:rPr lang="en-US" sz="1400" b="1" dirty="0" smtClean="0">
                <a:solidFill>
                  <a:schemeClr val="accent2">
                    <a:lumMod val="75000"/>
                  </a:schemeClr>
                </a:solidFill>
              </a:rPr>
              <a:t>-Mar. It is </a:t>
            </a:r>
            <a:r>
              <a:rPr lang="en-US" sz="1400" b="1" dirty="0" err="1" smtClean="0">
                <a:solidFill>
                  <a:schemeClr val="accent2">
                    <a:lumMod val="75000"/>
                  </a:schemeClr>
                </a:solidFill>
              </a:rPr>
              <a:t>Pustozersk</a:t>
            </a:r>
            <a:r>
              <a:rPr lang="en-US" sz="1400" b="1" dirty="0" smtClean="0">
                <a:solidFill>
                  <a:schemeClr val="accent2">
                    <a:lumMod val="75000"/>
                  </a:schemeClr>
                </a:solidFill>
              </a:rPr>
              <a:t> museum. </a:t>
            </a:r>
            <a:r>
              <a:rPr lang="en-US" sz="1400" b="1" dirty="0" err="1" smtClean="0">
                <a:solidFill>
                  <a:schemeClr val="accent2">
                    <a:lumMod val="75000"/>
                  </a:schemeClr>
                </a:solidFill>
              </a:rPr>
              <a:t>Pustozersk</a:t>
            </a:r>
            <a:r>
              <a:rPr lang="en-US" sz="1400" b="1" dirty="0" smtClean="0">
                <a:solidFill>
                  <a:schemeClr val="accent2">
                    <a:lumMod val="75000"/>
                  </a:schemeClr>
                </a:solidFill>
              </a:rPr>
              <a:t> is one of the brightest pages in the history of Russia, one of the most ancient settlements in the North of Russia. Since 11th century </a:t>
            </a:r>
            <a:r>
              <a:rPr lang="en-US" sz="1400" b="1" dirty="0" err="1" smtClean="0">
                <a:solidFill>
                  <a:schemeClr val="accent2">
                    <a:lumMod val="75000"/>
                  </a:schemeClr>
                </a:solidFill>
              </a:rPr>
              <a:t>Pustozersk</a:t>
            </a:r>
            <a:r>
              <a:rPr lang="en-US" sz="1400" b="1" dirty="0" smtClean="0">
                <a:solidFill>
                  <a:schemeClr val="accent2">
                    <a:lumMod val="75000"/>
                  </a:schemeClr>
                </a:solidFill>
              </a:rPr>
              <a:t> has been the  centre of great </a:t>
            </a:r>
            <a:r>
              <a:rPr lang="en-US" sz="1400" b="1" dirty="0" err="1" smtClean="0">
                <a:solidFill>
                  <a:schemeClr val="accent2">
                    <a:lumMod val="75000"/>
                  </a:schemeClr>
                </a:solidFill>
              </a:rPr>
              <a:t>Pechorsky</a:t>
            </a:r>
            <a:r>
              <a:rPr lang="en-US" sz="1400" b="1" dirty="0" smtClean="0">
                <a:solidFill>
                  <a:schemeClr val="accent2">
                    <a:lumMod val="75000"/>
                  </a:schemeClr>
                </a:solidFill>
              </a:rPr>
              <a:t> territory. It was founded in 1499 by the order of the Tsar Ivan III.</a:t>
            </a:r>
            <a:endParaRPr lang="ru-RU" sz="1400" b="1" dirty="0" smtClean="0">
              <a:solidFill>
                <a:schemeClr val="accent2">
                  <a:lumMod val="75000"/>
                </a:schemeClr>
              </a:solidFill>
            </a:endParaRPr>
          </a:p>
          <a:p>
            <a:pPr marL="90488" indent="-90488" algn="just">
              <a:tabLst>
                <a:tab pos="90488" algn="l"/>
                <a:tab pos="457200" algn="l"/>
              </a:tabLst>
              <a:defRPr/>
            </a:pPr>
            <a:endParaRPr lang="ru-RU" sz="1400" b="1" dirty="0" smtClean="0">
              <a:solidFill>
                <a:schemeClr val="accent2">
                  <a:lumMod val="75000"/>
                </a:schemeClr>
              </a:solidFill>
            </a:endParaRPr>
          </a:p>
          <a:p>
            <a:pPr marL="90488" indent="-90488" algn="just">
              <a:tabLst>
                <a:tab pos="90488" algn="l"/>
                <a:tab pos="457200" algn="l"/>
              </a:tabLst>
              <a:defRPr/>
            </a:pPr>
            <a:endParaRPr lang="ru-RU" sz="1400" b="1" dirty="0" smtClean="0">
              <a:solidFill>
                <a:schemeClr val="accent2">
                  <a:lumMod val="75000"/>
                </a:schemeClr>
              </a:solidFill>
            </a:endParaRPr>
          </a:p>
          <a:p>
            <a:pPr marL="90488" indent="-90488" algn="just">
              <a:tabLst>
                <a:tab pos="90488" algn="l"/>
                <a:tab pos="457200" algn="l"/>
              </a:tabLst>
              <a:defRPr/>
            </a:pPr>
            <a:r>
              <a:rPr lang="en-US" sz="1400" b="1" i="1" dirty="0" smtClean="0">
                <a:solidFill>
                  <a:schemeClr val="accent2">
                    <a:lumMod val="75000"/>
                  </a:schemeClr>
                </a:solidFill>
              </a:rPr>
              <a:t>Task: Complete the sentences with the needed words.</a:t>
            </a:r>
            <a:endParaRPr lang="ru-RU" sz="1400" b="1" i="1" dirty="0" smtClean="0">
              <a:solidFill>
                <a:schemeClr val="accent2">
                  <a:lumMod val="75000"/>
                </a:schemeClr>
              </a:solidFill>
            </a:endParaRPr>
          </a:p>
          <a:p>
            <a:pPr marL="90488" indent="-90488">
              <a:buFontTx/>
              <a:buAutoNum type="arabicPeriod"/>
              <a:tabLst>
                <a:tab pos="90488" algn="l"/>
                <a:tab pos="457200" algn="l"/>
              </a:tabLst>
              <a:defRPr/>
            </a:pPr>
            <a:r>
              <a:rPr lang="en-US" sz="1400" b="1" i="1" dirty="0" smtClean="0">
                <a:solidFill>
                  <a:schemeClr val="accent2">
                    <a:lumMod val="75000"/>
                  </a:schemeClr>
                </a:solidFill>
              </a:rPr>
              <a:t>… was opened in … and had only 100 displays. </a:t>
            </a:r>
            <a:endParaRPr lang="ru-RU" sz="1400" b="1" i="1" dirty="0" smtClean="0">
              <a:solidFill>
                <a:schemeClr val="accent2">
                  <a:lumMod val="75000"/>
                </a:schemeClr>
              </a:solidFill>
            </a:endParaRPr>
          </a:p>
          <a:p>
            <a:pPr marL="90488" indent="-90488">
              <a:buFontTx/>
              <a:buAutoNum type="arabicPeriod"/>
              <a:tabLst>
                <a:tab pos="90488" algn="l"/>
                <a:tab pos="457200" algn="l"/>
              </a:tabLst>
              <a:defRPr/>
            </a:pPr>
            <a:r>
              <a:rPr lang="en-US" sz="1400" b="1" i="1" dirty="0" smtClean="0">
                <a:solidFill>
                  <a:schemeClr val="accent2">
                    <a:lumMod val="75000"/>
                  </a:schemeClr>
                </a:solidFill>
              </a:rPr>
              <a:t>You can see many ….. dealing with all aspects of </a:t>
            </a:r>
            <a:r>
              <a:rPr lang="en-US" sz="1400" b="1" i="1" dirty="0" err="1" smtClean="0">
                <a:solidFill>
                  <a:schemeClr val="accent2">
                    <a:lumMod val="75000"/>
                  </a:schemeClr>
                </a:solidFill>
              </a:rPr>
              <a:t>Nenets</a:t>
            </a:r>
            <a:r>
              <a:rPr lang="en-US" sz="1400" b="1" i="1" dirty="0" smtClean="0">
                <a:solidFill>
                  <a:schemeClr val="accent2">
                    <a:lumMod val="75000"/>
                  </a:schemeClr>
                </a:solidFill>
              </a:rPr>
              <a:t> life.</a:t>
            </a:r>
            <a:endParaRPr lang="ru-RU" sz="1400" b="1" i="1" dirty="0" smtClean="0">
              <a:solidFill>
                <a:schemeClr val="accent2">
                  <a:lumMod val="75000"/>
                </a:schemeClr>
              </a:solidFill>
            </a:endParaRPr>
          </a:p>
          <a:p>
            <a:pPr marL="90488" indent="-90488">
              <a:buFontTx/>
              <a:buAutoNum type="arabicPeriod"/>
              <a:tabLst>
                <a:tab pos="90488" algn="l"/>
                <a:tab pos="457200" algn="l"/>
              </a:tabLst>
              <a:defRPr/>
            </a:pPr>
            <a:r>
              <a:rPr lang="en-US" sz="1400" b="1" i="1" dirty="0" smtClean="0">
                <a:solidFill>
                  <a:schemeClr val="accent2">
                    <a:lumMod val="75000"/>
                  </a:schemeClr>
                </a:solidFill>
              </a:rPr>
              <a:t>…… is one of the brightest pages in the history of Russia.</a:t>
            </a:r>
            <a:endParaRPr lang="ru-RU" sz="1400" b="1" i="1" dirty="0" smtClean="0">
              <a:solidFill>
                <a:schemeClr val="accent2">
                  <a:lumMod val="75000"/>
                </a:schemeClr>
              </a:solidFill>
            </a:endParaRPr>
          </a:p>
          <a:p>
            <a:pPr marL="90488" indent="-90488">
              <a:buFontTx/>
              <a:buAutoNum type="arabicPeriod"/>
              <a:tabLst>
                <a:tab pos="90488" algn="l"/>
                <a:tab pos="457200" algn="l"/>
              </a:tabLst>
              <a:defRPr/>
            </a:pPr>
            <a:r>
              <a:rPr lang="en-US" sz="1400" b="1" i="1" dirty="0" smtClean="0">
                <a:solidFill>
                  <a:schemeClr val="accent2">
                    <a:lumMod val="75000"/>
                  </a:schemeClr>
                </a:solidFill>
              </a:rPr>
              <a:t>……is one of the most ancient settlements in the North of Russia.</a:t>
            </a:r>
            <a:endParaRPr lang="ru-RU" sz="1400" b="1" i="1" dirty="0" smtClean="0">
              <a:solidFill>
                <a:schemeClr val="accent2">
                  <a:lumMod val="75000"/>
                </a:schemeClr>
              </a:solidFill>
            </a:endParaRPr>
          </a:p>
          <a:p>
            <a:pPr marL="90488" indent="-90488">
              <a:buFontTx/>
              <a:buAutoNum type="arabicPeriod"/>
              <a:tabLst>
                <a:tab pos="90488" algn="l"/>
                <a:tab pos="457200" algn="l"/>
              </a:tabLst>
              <a:defRPr/>
            </a:pPr>
            <a:r>
              <a:rPr lang="en-US" sz="1400" b="1" i="1" dirty="0" smtClean="0">
                <a:solidFill>
                  <a:schemeClr val="accent2">
                    <a:lumMod val="75000"/>
                  </a:schemeClr>
                </a:solidFill>
              </a:rPr>
              <a:t>         </a:t>
            </a:r>
            <a:r>
              <a:rPr lang="en-US" sz="1400" b="1" i="1" dirty="0" err="1" smtClean="0">
                <a:solidFill>
                  <a:schemeClr val="accent2">
                    <a:lumMod val="75000"/>
                  </a:schemeClr>
                </a:solidFill>
              </a:rPr>
              <a:t>Pustozersk</a:t>
            </a:r>
            <a:r>
              <a:rPr lang="en-US" sz="1400" b="1" i="1" dirty="0" smtClean="0">
                <a:solidFill>
                  <a:schemeClr val="accent2">
                    <a:lumMod val="75000"/>
                  </a:schemeClr>
                </a:solidFill>
              </a:rPr>
              <a:t> was founded in …. by the order of …….</a:t>
            </a:r>
            <a:endParaRPr lang="ru-RU" sz="1400" b="1" i="1" dirty="0" smtClean="0">
              <a:solidFill>
                <a:schemeClr val="accent2">
                  <a:lumMod val="75000"/>
                </a:schemeClr>
              </a:solidFill>
            </a:endParaRPr>
          </a:p>
          <a:p>
            <a:pPr marL="90488" indent="-90488" eaLnBrk="0" hangingPunct="0">
              <a:buFontTx/>
              <a:buAutoNum type="arabicPeriod"/>
              <a:tabLst>
                <a:tab pos="90488" algn="l"/>
                <a:tab pos="457200" algn="l"/>
              </a:tabLst>
              <a:defRPr/>
            </a:pPr>
            <a:endParaRPr lang="ru-RU" sz="1400" b="1" i="1" dirty="0" smtClean="0">
              <a:solidFill>
                <a:srgbClr val="7030A0"/>
              </a:solidFill>
              <a:latin typeface="Arial" charset="0"/>
            </a:endParaRPr>
          </a:p>
        </p:txBody>
      </p:sp>
      <p:pic>
        <p:nvPicPr>
          <p:cNvPr id="53" name="Picture 71" descr="нао1"/>
          <p:cNvPicPr>
            <a:picLocks noChangeAspect="1" noChangeArrowheads="1"/>
          </p:cNvPicPr>
          <p:nvPr/>
        </p:nvPicPr>
        <p:blipFill>
          <a:blip r:embed="rId6" cstate="print"/>
          <a:srcRect/>
          <a:stretch>
            <a:fillRect/>
          </a:stretch>
        </p:blipFill>
        <p:spPr bwMode="auto">
          <a:xfrm>
            <a:off x="1928795" y="333375"/>
            <a:ext cx="2643206" cy="1198890"/>
          </a:xfrm>
          <a:prstGeom prst="rect">
            <a:avLst/>
          </a:prstGeom>
          <a:noFill/>
          <a:ln w="38100" cmpd="dbl">
            <a:solidFill>
              <a:srgbClr val="000000"/>
            </a:solidFill>
            <a:miter lim="800000"/>
            <a:headEnd/>
            <a:tailEnd/>
          </a:ln>
        </p:spPr>
      </p:pic>
      <p:pic>
        <p:nvPicPr>
          <p:cNvPr id="54" name="Picture 70" descr="66"/>
          <p:cNvPicPr>
            <a:picLocks noChangeAspect="1" noChangeArrowheads="1"/>
          </p:cNvPicPr>
          <p:nvPr/>
        </p:nvPicPr>
        <p:blipFill>
          <a:blip r:embed="rId7" cstate="print"/>
          <a:srcRect/>
          <a:stretch>
            <a:fillRect/>
          </a:stretch>
        </p:blipFill>
        <p:spPr bwMode="auto">
          <a:xfrm>
            <a:off x="4932363" y="333375"/>
            <a:ext cx="2398018" cy="1238237"/>
          </a:xfrm>
          <a:prstGeom prst="rect">
            <a:avLst/>
          </a:prstGeom>
          <a:noFill/>
          <a:ln w="38100" cmpd="dbl">
            <a:solidFill>
              <a:srgbClr val="000000"/>
            </a:solidFill>
            <a:miter lim="800000"/>
            <a:headEnd/>
            <a:tailEnd/>
          </a:ln>
        </p:spPr>
      </p:pic>
    </p:spTree>
  </p:cSld>
  <p:clrMapOvr>
    <a:masterClrMapping/>
  </p:clrMapOvr>
  <p:transition spd="med">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2"/>
          <p:cNvGraphicFramePr>
            <a:graphicFrameLocks noChangeAspect="1"/>
          </p:cNvGraphicFramePr>
          <p:nvPr/>
        </p:nvGraphicFramePr>
        <p:xfrm>
          <a:off x="1" y="0"/>
          <a:ext cx="9143999" cy="6857999"/>
        </p:xfrm>
        <a:graphic>
          <a:graphicData uri="http://schemas.openxmlformats.org/presentationml/2006/ole">
            <p:oleObj spid="_x0000_s157698" name="Слайд" r:id="rId3" imgW="4572129" imgH="3429034" progId="PowerPoint.Slide.8">
              <p:embed/>
            </p:oleObj>
          </a:graphicData>
        </a:graphic>
      </p:graphicFrame>
      <p:sp>
        <p:nvSpPr>
          <p:cNvPr id="4" name="Прямоугольник 3"/>
          <p:cNvSpPr/>
          <p:nvPr/>
        </p:nvSpPr>
        <p:spPr>
          <a:xfrm>
            <a:off x="1000100" y="214290"/>
            <a:ext cx="7500990" cy="800219"/>
          </a:xfrm>
          <a:prstGeom prst="rect">
            <a:avLst/>
          </a:prstGeom>
        </p:spPr>
        <p:txBody>
          <a:bodyPr wrap="square">
            <a:spAutoFit/>
          </a:bodyPr>
          <a:lstStyle/>
          <a:p>
            <a:pPr algn="ctr"/>
            <a:r>
              <a:rPr lang="ru-RU" sz="2800" b="1" dirty="0" smtClean="0">
                <a:solidFill>
                  <a:schemeClr val="bg1"/>
                </a:solidFill>
                <a:latin typeface="Times New Roman" pitchFamily="18" charset="0"/>
                <a:ea typeface="Times New Roman" pitchFamily="18" charset="0"/>
                <a:cs typeface="Times New Roman" pitchFamily="18" charset="0"/>
              </a:rPr>
              <a:t> </a:t>
            </a:r>
            <a:r>
              <a:rPr lang="ru-RU" sz="2000" b="1" dirty="0" smtClean="0">
                <a:solidFill>
                  <a:schemeClr val="bg1"/>
                </a:solidFill>
                <a:latin typeface="Times New Roman" pitchFamily="18" charset="0"/>
                <a:ea typeface="Times New Roman" pitchFamily="18" charset="0"/>
                <a:cs typeface="Times New Roman" pitchFamily="18" charset="0"/>
              </a:rPr>
              <a:t/>
            </a:r>
            <a:br>
              <a:rPr lang="ru-RU" sz="2000" b="1" dirty="0" smtClean="0">
                <a:solidFill>
                  <a:schemeClr val="bg1"/>
                </a:solidFill>
                <a:latin typeface="Times New Roman" pitchFamily="18" charset="0"/>
                <a:ea typeface="Times New Roman" pitchFamily="18" charset="0"/>
                <a:cs typeface="Times New Roman" pitchFamily="18" charset="0"/>
              </a:rPr>
            </a:br>
            <a:endParaRPr lang="ru-RU" dirty="0">
              <a:solidFill>
                <a:schemeClr val="bg1"/>
              </a:solidFill>
            </a:endParaRPr>
          </a:p>
        </p:txBody>
      </p:sp>
      <p:sp>
        <p:nvSpPr>
          <p:cNvPr id="18" name="Прямоугольник 17"/>
          <p:cNvSpPr/>
          <p:nvPr/>
        </p:nvSpPr>
        <p:spPr>
          <a:xfrm>
            <a:off x="1428728" y="1857364"/>
            <a:ext cx="7286676" cy="319446"/>
          </a:xfrm>
          <a:prstGeom prst="rect">
            <a:avLst/>
          </a:prstGeom>
        </p:spPr>
        <p:txBody>
          <a:bodyPr wrap="square">
            <a:spAutoFit/>
          </a:bodyPr>
          <a:lstStyle/>
          <a:p>
            <a:pPr>
              <a:lnSpc>
                <a:spcPct val="80000"/>
              </a:lnSpc>
            </a:pPr>
            <a:endParaRPr lang="ru-RU" dirty="0"/>
          </a:p>
        </p:txBody>
      </p:sp>
      <p:grpSp>
        <p:nvGrpSpPr>
          <p:cNvPr id="2" name="Group 4"/>
          <p:cNvGrpSpPr>
            <a:grpSpLocks/>
          </p:cNvGrpSpPr>
          <p:nvPr/>
        </p:nvGrpSpPr>
        <p:grpSpPr bwMode="auto">
          <a:xfrm>
            <a:off x="430213" y="6637338"/>
            <a:ext cx="8713787" cy="220662"/>
            <a:chOff x="567" y="935"/>
            <a:chExt cx="5310" cy="139"/>
          </a:xfrm>
        </p:grpSpPr>
        <p:grpSp>
          <p:nvGrpSpPr>
            <p:cNvPr id="3" name="Group 5"/>
            <p:cNvGrpSpPr>
              <a:grpSpLocks/>
            </p:cNvGrpSpPr>
            <p:nvPr/>
          </p:nvGrpSpPr>
          <p:grpSpPr bwMode="auto">
            <a:xfrm>
              <a:off x="567" y="935"/>
              <a:ext cx="3969" cy="139"/>
              <a:chOff x="567" y="845"/>
              <a:chExt cx="5719" cy="229"/>
            </a:xfrm>
          </p:grpSpPr>
          <p:grpSp>
            <p:nvGrpSpPr>
              <p:cNvPr id="5" name="Group 6"/>
              <p:cNvGrpSpPr>
                <a:grpSpLocks/>
              </p:cNvGrpSpPr>
              <p:nvPr/>
            </p:nvGrpSpPr>
            <p:grpSpPr bwMode="auto">
              <a:xfrm>
                <a:off x="567" y="845"/>
                <a:ext cx="1909" cy="229"/>
                <a:chOff x="3152" y="1616"/>
                <a:chExt cx="1909" cy="229"/>
              </a:xfrm>
            </p:grpSpPr>
            <p:grpSp>
              <p:nvGrpSpPr>
                <p:cNvPr id="6" name="Group 7"/>
                <p:cNvGrpSpPr>
                  <a:grpSpLocks/>
                </p:cNvGrpSpPr>
                <p:nvPr/>
              </p:nvGrpSpPr>
              <p:grpSpPr bwMode="auto">
                <a:xfrm>
                  <a:off x="3152" y="1616"/>
                  <a:ext cx="956" cy="229"/>
                  <a:chOff x="4241" y="1616"/>
                  <a:chExt cx="956" cy="229"/>
                </a:xfrm>
              </p:grpSpPr>
              <p:pic>
                <p:nvPicPr>
                  <p:cNvPr id="44" name="Picture 8"/>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45" name="Picture 9"/>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46" name="Picture 10"/>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nvGrpSpPr>
                <p:cNvPr id="7" name="Group 11"/>
                <p:cNvGrpSpPr>
                  <a:grpSpLocks/>
                </p:cNvGrpSpPr>
                <p:nvPr/>
              </p:nvGrpSpPr>
              <p:grpSpPr bwMode="auto">
                <a:xfrm>
                  <a:off x="4105" y="1616"/>
                  <a:ext cx="956" cy="229"/>
                  <a:chOff x="4241" y="1616"/>
                  <a:chExt cx="956" cy="229"/>
                </a:xfrm>
              </p:grpSpPr>
              <p:pic>
                <p:nvPicPr>
                  <p:cNvPr id="41" name="Picture 12"/>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42" name="Picture 13"/>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43" name="Picture 14"/>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grpSp>
            <p:nvGrpSpPr>
              <p:cNvPr id="8" name="Group 15"/>
              <p:cNvGrpSpPr>
                <a:grpSpLocks/>
              </p:cNvGrpSpPr>
              <p:nvPr/>
            </p:nvGrpSpPr>
            <p:grpSpPr bwMode="auto">
              <a:xfrm>
                <a:off x="2472" y="845"/>
                <a:ext cx="1909" cy="229"/>
                <a:chOff x="3152" y="1616"/>
                <a:chExt cx="1909" cy="229"/>
              </a:xfrm>
            </p:grpSpPr>
            <p:grpSp>
              <p:nvGrpSpPr>
                <p:cNvPr id="9" name="Group 16"/>
                <p:cNvGrpSpPr>
                  <a:grpSpLocks/>
                </p:cNvGrpSpPr>
                <p:nvPr/>
              </p:nvGrpSpPr>
              <p:grpSpPr bwMode="auto">
                <a:xfrm>
                  <a:off x="3152" y="1616"/>
                  <a:ext cx="956" cy="229"/>
                  <a:chOff x="4241" y="1616"/>
                  <a:chExt cx="956" cy="229"/>
                </a:xfrm>
              </p:grpSpPr>
              <p:pic>
                <p:nvPicPr>
                  <p:cNvPr id="36" name="Picture 17"/>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37" name="Picture 18"/>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38" name="Picture 19"/>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nvGrpSpPr>
                <p:cNvPr id="10" name="Group 20"/>
                <p:cNvGrpSpPr>
                  <a:grpSpLocks/>
                </p:cNvGrpSpPr>
                <p:nvPr/>
              </p:nvGrpSpPr>
              <p:grpSpPr bwMode="auto">
                <a:xfrm>
                  <a:off x="4105" y="1616"/>
                  <a:ext cx="956" cy="229"/>
                  <a:chOff x="4241" y="1616"/>
                  <a:chExt cx="956" cy="229"/>
                </a:xfrm>
              </p:grpSpPr>
              <p:pic>
                <p:nvPicPr>
                  <p:cNvPr id="33" name="Picture 21"/>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34" name="Picture 22"/>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35" name="Picture 23"/>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grpSp>
            <p:nvGrpSpPr>
              <p:cNvPr id="11" name="Group 24"/>
              <p:cNvGrpSpPr>
                <a:grpSpLocks/>
              </p:cNvGrpSpPr>
              <p:nvPr/>
            </p:nvGrpSpPr>
            <p:grpSpPr bwMode="auto">
              <a:xfrm>
                <a:off x="4377" y="845"/>
                <a:ext cx="1909" cy="229"/>
                <a:chOff x="3152" y="1616"/>
                <a:chExt cx="1909" cy="229"/>
              </a:xfrm>
            </p:grpSpPr>
            <p:grpSp>
              <p:nvGrpSpPr>
                <p:cNvPr id="16" name="Group 25"/>
                <p:cNvGrpSpPr>
                  <a:grpSpLocks/>
                </p:cNvGrpSpPr>
                <p:nvPr/>
              </p:nvGrpSpPr>
              <p:grpSpPr bwMode="auto">
                <a:xfrm>
                  <a:off x="3152" y="1616"/>
                  <a:ext cx="956" cy="229"/>
                  <a:chOff x="4241" y="1616"/>
                  <a:chExt cx="956" cy="229"/>
                </a:xfrm>
              </p:grpSpPr>
              <p:pic>
                <p:nvPicPr>
                  <p:cNvPr id="28" name="Picture 26"/>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29" name="Picture 27"/>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30" name="Picture 28"/>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nvGrpSpPr>
                <p:cNvPr id="20" name="Group 29"/>
                <p:cNvGrpSpPr>
                  <a:grpSpLocks/>
                </p:cNvGrpSpPr>
                <p:nvPr/>
              </p:nvGrpSpPr>
              <p:grpSpPr bwMode="auto">
                <a:xfrm>
                  <a:off x="4105" y="1616"/>
                  <a:ext cx="956" cy="229"/>
                  <a:chOff x="4241" y="1616"/>
                  <a:chExt cx="956" cy="229"/>
                </a:xfrm>
              </p:grpSpPr>
              <p:pic>
                <p:nvPicPr>
                  <p:cNvPr id="25" name="Picture 30"/>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26" name="Picture 31"/>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27" name="Picture 32"/>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grpSp>
        <p:grpSp>
          <p:nvGrpSpPr>
            <p:cNvPr id="21" name="Group 33"/>
            <p:cNvGrpSpPr>
              <a:grpSpLocks/>
            </p:cNvGrpSpPr>
            <p:nvPr/>
          </p:nvGrpSpPr>
          <p:grpSpPr bwMode="auto">
            <a:xfrm>
              <a:off x="4506" y="935"/>
              <a:ext cx="1363" cy="139"/>
              <a:chOff x="3152" y="1616"/>
              <a:chExt cx="1909" cy="229"/>
            </a:xfrm>
          </p:grpSpPr>
          <p:grpSp>
            <p:nvGrpSpPr>
              <p:cNvPr id="22" name="Group 34"/>
              <p:cNvGrpSpPr>
                <a:grpSpLocks/>
              </p:cNvGrpSpPr>
              <p:nvPr/>
            </p:nvGrpSpPr>
            <p:grpSpPr bwMode="auto">
              <a:xfrm>
                <a:off x="3152" y="1616"/>
                <a:ext cx="956" cy="229"/>
                <a:chOff x="4241" y="1616"/>
                <a:chExt cx="956" cy="229"/>
              </a:xfrm>
            </p:grpSpPr>
            <p:pic>
              <p:nvPicPr>
                <p:cNvPr id="15" name="Picture 35"/>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17" name="Picture 36"/>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19" name="Picture 37"/>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nvGrpSpPr>
              <p:cNvPr id="23" name="Group 38"/>
              <p:cNvGrpSpPr>
                <a:grpSpLocks/>
              </p:cNvGrpSpPr>
              <p:nvPr/>
            </p:nvGrpSpPr>
            <p:grpSpPr bwMode="auto">
              <a:xfrm>
                <a:off x="4105" y="1616"/>
                <a:ext cx="956" cy="229"/>
                <a:chOff x="4241" y="1616"/>
                <a:chExt cx="956" cy="229"/>
              </a:xfrm>
            </p:grpSpPr>
            <p:pic>
              <p:nvPicPr>
                <p:cNvPr id="12" name="Picture 39"/>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13" name="Picture 40"/>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14" name="Picture 41"/>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grpSp>
      <p:pic>
        <p:nvPicPr>
          <p:cNvPr id="47" name="Picture 15"/>
          <p:cNvPicPr>
            <a:picLocks noChangeAspect="1" noChangeArrowheads="1"/>
          </p:cNvPicPr>
          <p:nvPr/>
        </p:nvPicPr>
        <p:blipFill>
          <a:blip r:embed="rId5" cstate="print"/>
          <a:srcRect/>
          <a:stretch>
            <a:fillRect/>
          </a:stretch>
        </p:blipFill>
        <p:spPr bwMode="auto">
          <a:xfrm>
            <a:off x="8001024" y="5284408"/>
            <a:ext cx="942374" cy="12164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2" name="Прямоугольник 51"/>
          <p:cNvSpPr/>
          <p:nvPr/>
        </p:nvSpPr>
        <p:spPr>
          <a:xfrm>
            <a:off x="428596" y="1571612"/>
            <a:ext cx="8215370" cy="307777"/>
          </a:xfrm>
          <a:prstGeom prst="rect">
            <a:avLst/>
          </a:prstGeom>
        </p:spPr>
        <p:txBody>
          <a:bodyPr wrap="square">
            <a:spAutoFit/>
          </a:bodyPr>
          <a:lstStyle/>
          <a:p>
            <a:pPr marL="90488" indent="-90488" eaLnBrk="0" hangingPunct="0">
              <a:buFontTx/>
              <a:buAutoNum type="arabicPeriod"/>
              <a:tabLst>
                <a:tab pos="90488" algn="l"/>
                <a:tab pos="457200" algn="l"/>
              </a:tabLst>
              <a:defRPr/>
            </a:pPr>
            <a:endParaRPr lang="ru-RU" sz="1400" b="1" i="1" dirty="0" smtClean="0">
              <a:solidFill>
                <a:srgbClr val="7030A0"/>
              </a:solidFill>
              <a:latin typeface="Arial" charset="0"/>
            </a:endParaRPr>
          </a:p>
        </p:txBody>
      </p:sp>
      <p:pic>
        <p:nvPicPr>
          <p:cNvPr id="48" name="Picture 135" descr="сканирование0007"/>
          <p:cNvPicPr>
            <a:picLocks noChangeAspect="1" noChangeArrowheads="1"/>
          </p:cNvPicPr>
          <p:nvPr/>
        </p:nvPicPr>
        <p:blipFill>
          <a:blip r:embed="rId6" cstate="print"/>
          <a:srcRect/>
          <a:stretch>
            <a:fillRect/>
          </a:stretch>
        </p:blipFill>
        <p:spPr bwMode="auto">
          <a:xfrm>
            <a:off x="1428728" y="285728"/>
            <a:ext cx="2016125" cy="1090613"/>
          </a:xfrm>
          <a:prstGeom prst="rect">
            <a:avLst/>
          </a:prstGeom>
          <a:noFill/>
          <a:ln w="38100" cmpd="dbl">
            <a:solidFill>
              <a:srgbClr val="000000"/>
            </a:solidFill>
            <a:miter lim="800000"/>
            <a:headEnd/>
            <a:tailEnd/>
          </a:ln>
        </p:spPr>
      </p:pic>
      <p:pic>
        <p:nvPicPr>
          <p:cNvPr id="49" name="Picture 136" descr="PA150079"/>
          <p:cNvPicPr>
            <a:picLocks noChangeAspect="1" noChangeArrowheads="1"/>
          </p:cNvPicPr>
          <p:nvPr/>
        </p:nvPicPr>
        <p:blipFill>
          <a:blip r:embed="rId7" cstate="print"/>
          <a:srcRect/>
          <a:stretch>
            <a:fillRect/>
          </a:stretch>
        </p:blipFill>
        <p:spPr bwMode="auto">
          <a:xfrm>
            <a:off x="3714744" y="285728"/>
            <a:ext cx="1928812" cy="1077913"/>
          </a:xfrm>
          <a:prstGeom prst="rect">
            <a:avLst/>
          </a:prstGeom>
          <a:noFill/>
          <a:ln w="38100" cmpd="dbl">
            <a:solidFill>
              <a:srgbClr val="000000"/>
            </a:solidFill>
            <a:miter lim="800000"/>
            <a:headEnd/>
            <a:tailEnd/>
          </a:ln>
        </p:spPr>
      </p:pic>
      <p:pic>
        <p:nvPicPr>
          <p:cNvPr id="50" name="Picture 137" descr="120"/>
          <p:cNvPicPr>
            <a:picLocks noChangeAspect="1" noChangeArrowheads="1"/>
          </p:cNvPicPr>
          <p:nvPr/>
        </p:nvPicPr>
        <p:blipFill>
          <a:blip r:embed="rId8" cstate="print"/>
          <a:srcRect/>
          <a:stretch>
            <a:fillRect/>
          </a:stretch>
        </p:blipFill>
        <p:spPr bwMode="auto">
          <a:xfrm>
            <a:off x="6000760" y="285728"/>
            <a:ext cx="2016125" cy="1058863"/>
          </a:xfrm>
          <a:prstGeom prst="rect">
            <a:avLst/>
          </a:prstGeom>
          <a:noFill/>
          <a:ln w="38100" cmpd="dbl">
            <a:solidFill>
              <a:srgbClr val="000000"/>
            </a:solidFill>
            <a:miter lim="800000"/>
            <a:headEnd/>
            <a:tailEnd/>
          </a:ln>
        </p:spPr>
      </p:pic>
      <p:sp>
        <p:nvSpPr>
          <p:cNvPr id="51" name="Прямоугольник 50"/>
          <p:cNvSpPr/>
          <p:nvPr/>
        </p:nvSpPr>
        <p:spPr>
          <a:xfrm>
            <a:off x="971600" y="1643049"/>
            <a:ext cx="7529490" cy="4395049"/>
          </a:xfrm>
          <a:prstGeom prst="rect">
            <a:avLst/>
          </a:prstGeom>
        </p:spPr>
        <p:txBody>
          <a:bodyPr wrap="square">
            <a:spAutoFit/>
          </a:bodyPr>
          <a:lstStyle/>
          <a:p>
            <a:pPr algn="ctr">
              <a:lnSpc>
                <a:spcPct val="80000"/>
              </a:lnSpc>
              <a:defRPr/>
            </a:pPr>
            <a:r>
              <a:rPr lang="en-US" sz="1600" b="1" dirty="0" smtClean="0">
                <a:solidFill>
                  <a:schemeClr val="accent2">
                    <a:lumMod val="75000"/>
                  </a:schemeClr>
                </a:solidFill>
                <a:latin typeface="Arial Black" pitchFamily="34" charset="0"/>
              </a:rPr>
              <a:t>III. Sports in </a:t>
            </a:r>
            <a:r>
              <a:rPr lang="en-US" sz="1600" b="1" dirty="0" err="1" smtClean="0">
                <a:solidFill>
                  <a:schemeClr val="accent2">
                    <a:lumMod val="75000"/>
                  </a:schemeClr>
                </a:solidFill>
                <a:latin typeface="Arial Black" pitchFamily="34" charset="0"/>
              </a:rPr>
              <a:t>Naryan</a:t>
            </a:r>
            <a:r>
              <a:rPr lang="en-US" sz="1600" b="1" dirty="0" smtClean="0">
                <a:solidFill>
                  <a:schemeClr val="accent2">
                    <a:lumMod val="75000"/>
                  </a:schemeClr>
                </a:solidFill>
                <a:latin typeface="Arial Black" pitchFamily="34" charset="0"/>
              </a:rPr>
              <a:t>-Mar.</a:t>
            </a:r>
            <a:endParaRPr lang="ru-RU" sz="1600" b="1" dirty="0" smtClean="0">
              <a:solidFill>
                <a:schemeClr val="accent2">
                  <a:lumMod val="75000"/>
                </a:schemeClr>
              </a:solidFill>
              <a:latin typeface="Arial Black" pitchFamily="34" charset="0"/>
            </a:endParaRPr>
          </a:p>
          <a:p>
            <a:pPr>
              <a:lnSpc>
                <a:spcPct val="80000"/>
              </a:lnSpc>
              <a:defRPr/>
            </a:pPr>
            <a:endParaRPr lang="en-US" sz="1600" dirty="0" smtClean="0">
              <a:solidFill>
                <a:schemeClr val="accent2">
                  <a:lumMod val="75000"/>
                </a:schemeClr>
              </a:solidFill>
              <a:latin typeface="Arial" charset="0"/>
            </a:endParaRPr>
          </a:p>
          <a:p>
            <a:pPr algn="just">
              <a:spcBef>
                <a:spcPts val="600"/>
              </a:spcBef>
              <a:defRPr/>
            </a:pPr>
            <a:r>
              <a:rPr lang="en-US" sz="1400" b="1" dirty="0" smtClean="0">
                <a:solidFill>
                  <a:schemeClr val="accent2">
                    <a:lumMod val="75000"/>
                  </a:schemeClr>
                </a:solidFill>
              </a:rPr>
              <a:t>  </a:t>
            </a:r>
            <a:r>
              <a:rPr lang="ru-RU" sz="1400" b="1" dirty="0" smtClean="0">
                <a:solidFill>
                  <a:schemeClr val="accent2">
                    <a:lumMod val="75000"/>
                  </a:schemeClr>
                </a:solidFill>
              </a:rPr>
              <a:t>   </a:t>
            </a:r>
            <a:r>
              <a:rPr lang="en-US" sz="1400" b="1" dirty="0" smtClean="0">
                <a:solidFill>
                  <a:schemeClr val="accent2">
                    <a:lumMod val="75000"/>
                  </a:schemeClr>
                </a:solidFill>
              </a:rPr>
              <a:t> </a:t>
            </a:r>
            <a:r>
              <a:rPr lang="en-US" sz="1400" b="1" dirty="0" smtClean="0">
                <a:solidFill>
                  <a:schemeClr val="accent2">
                    <a:lumMod val="75000"/>
                  </a:schemeClr>
                </a:solidFill>
              </a:rPr>
              <a:t>Everybody knows the proverb “Good health is above wealth”. Sport   helps people to keep in good  health.</a:t>
            </a:r>
          </a:p>
          <a:p>
            <a:pPr algn="just">
              <a:spcBef>
                <a:spcPts val="600"/>
              </a:spcBef>
              <a:defRPr/>
            </a:pPr>
            <a:r>
              <a:rPr lang="en-US" sz="1400" b="1" dirty="0" smtClean="0">
                <a:solidFill>
                  <a:schemeClr val="accent2">
                    <a:lumMod val="75000"/>
                  </a:schemeClr>
                </a:solidFill>
              </a:rPr>
              <a:t>   There are many kinds of sport which are popular in our town:  hockey, volleyball, basketball, skiing, football, athletics, tennis, wrestling. Many competitions are held  in schools and  in sport clubs by teachers.</a:t>
            </a:r>
          </a:p>
          <a:p>
            <a:pPr algn="just">
              <a:spcBef>
                <a:spcPts val="600"/>
              </a:spcBef>
              <a:defRPr/>
            </a:pPr>
            <a:r>
              <a:rPr lang="en-US" sz="1400" b="1" dirty="0" smtClean="0">
                <a:solidFill>
                  <a:schemeClr val="accent2">
                    <a:lumMod val="75000"/>
                  </a:schemeClr>
                </a:solidFill>
              </a:rPr>
              <a:t>   In the </a:t>
            </a:r>
            <a:r>
              <a:rPr lang="en-US" sz="1400" b="1" dirty="0" err="1" smtClean="0">
                <a:solidFill>
                  <a:schemeClr val="accent2">
                    <a:lumMod val="75000"/>
                  </a:schemeClr>
                </a:solidFill>
              </a:rPr>
              <a:t>Okrug</a:t>
            </a:r>
            <a:r>
              <a:rPr lang="en-US" sz="1400" b="1" dirty="0" smtClean="0">
                <a:solidFill>
                  <a:schemeClr val="accent2">
                    <a:lumMod val="75000"/>
                  </a:schemeClr>
                </a:solidFill>
              </a:rPr>
              <a:t> the winters are long than summers. That`s   why winter sport is more popular. For example, skiing is </a:t>
            </a:r>
            <a:r>
              <a:rPr lang="en-US" sz="1400" b="1" dirty="0" err="1" smtClean="0">
                <a:solidFill>
                  <a:schemeClr val="accent2">
                    <a:lumMod val="75000"/>
                  </a:schemeClr>
                </a:solidFill>
              </a:rPr>
              <a:t>favourite</a:t>
            </a:r>
            <a:r>
              <a:rPr lang="en-US" sz="1400" b="1" dirty="0" smtClean="0">
                <a:solidFill>
                  <a:schemeClr val="accent2">
                    <a:lumMod val="75000"/>
                  </a:schemeClr>
                </a:solidFill>
              </a:rPr>
              <a:t> kind of sport for many </a:t>
            </a:r>
            <a:r>
              <a:rPr lang="en-US" sz="1400" b="1" dirty="0" err="1" smtClean="0">
                <a:solidFill>
                  <a:schemeClr val="accent2">
                    <a:lumMod val="75000"/>
                  </a:schemeClr>
                </a:solidFill>
              </a:rPr>
              <a:t>Naryan</a:t>
            </a:r>
            <a:r>
              <a:rPr lang="en-US" sz="1400" b="1" dirty="0" smtClean="0">
                <a:solidFill>
                  <a:schemeClr val="accent2">
                    <a:lumMod val="75000"/>
                  </a:schemeClr>
                </a:solidFill>
              </a:rPr>
              <a:t>-Marians.</a:t>
            </a:r>
          </a:p>
          <a:p>
            <a:pPr algn="just">
              <a:spcBef>
                <a:spcPts val="600"/>
              </a:spcBef>
              <a:defRPr/>
            </a:pPr>
            <a:r>
              <a:rPr lang="en-US" sz="1400" b="1" dirty="0" smtClean="0">
                <a:solidFill>
                  <a:schemeClr val="accent2">
                    <a:lumMod val="75000"/>
                  </a:schemeClr>
                </a:solidFill>
              </a:rPr>
              <a:t>   The capital  of our  </a:t>
            </a:r>
            <a:r>
              <a:rPr lang="en-US" sz="1400" b="1" dirty="0" err="1" smtClean="0">
                <a:solidFill>
                  <a:schemeClr val="accent2">
                    <a:lumMod val="75000"/>
                  </a:schemeClr>
                </a:solidFill>
              </a:rPr>
              <a:t>Okrug</a:t>
            </a:r>
            <a:r>
              <a:rPr lang="en-US" sz="1400" b="1" dirty="0" smtClean="0">
                <a:solidFill>
                  <a:schemeClr val="accent2">
                    <a:lumMod val="75000"/>
                  </a:schemeClr>
                </a:solidFill>
              </a:rPr>
              <a:t>   is rich in its great traditions. Every year in winter we have skiing competition named  “The Northern Lights”. First this competition was organized in 1969  by </a:t>
            </a:r>
            <a:r>
              <a:rPr lang="en-US" sz="1400" b="1" dirty="0" err="1" smtClean="0">
                <a:solidFill>
                  <a:schemeClr val="accent2">
                    <a:lumMod val="75000"/>
                  </a:schemeClr>
                </a:solidFill>
              </a:rPr>
              <a:t>Chuprov</a:t>
            </a:r>
            <a:r>
              <a:rPr lang="en-US" sz="1400" b="1" dirty="0" smtClean="0">
                <a:solidFill>
                  <a:schemeClr val="accent2">
                    <a:lumMod val="75000"/>
                  </a:schemeClr>
                </a:solidFill>
              </a:rPr>
              <a:t> Ivan </a:t>
            </a:r>
            <a:r>
              <a:rPr lang="en-US" sz="1400" b="1" dirty="0" err="1" smtClean="0">
                <a:solidFill>
                  <a:schemeClr val="accent2">
                    <a:lumMod val="75000"/>
                  </a:schemeClr>
                </a:solidFill>
              </a:rPr>
              <a:t>Iosifovich</a:t>
            </a:r>
            <a:r>
              <a:rPr lang="en-US" sz="1400" b="1" dirty="0" smtClean="0">
                <a:solidFill>
                  <a:schemeClr val="accent2">
                    <a:lumMod val="75000"/>
                  </a:schemeClr>
                </a:solidFill>
              </a:rPr>
              <a:t>. This man was the teacher of sport and the organizer of sport competitions in the </a:t>
            </a:r>
            <a:r>
              <a:rPr lang="en-US" sz="1400" b="1" dirty="0" err="1" smtClean="0">
                <a:solidFill>
                  <a:schemeClr val="accent2">
                    <a:lumMod val="75000"/>
                  </a:schemeClr>
                </a:solidFill>
              </a:rPr>
              <a:t>Okrug</a:t>
            </a:r>
            <a:r>
              <a:rPr lang="en-US" sz="1400" b="1" dirty="0" smtClean="0">
                <a:solidFill>
                  <a:schemeClr val="accent2">
                    <a:lumMod val="75000"/>
                  </a:schemeClr>
                </a:solidFill>
              </a:rPr>
              <a:t>.</a:t>
            </a:r>
          </a:p>
          <a:p>
            <a:pPr algn="just">
              <a:spcBef>
                <a:spcPts val="600"/>
              </a:spcBef>
              <a:defRPr/>
            </a:pPr>
            <a:r>
              <a:rPr lang="en-US" sz="1400" b="1" dirty="0" smtClean="0">
                <a:solidFill>
                  <a:schemeClr val="accent2">
                    <a:lumMod val="75000"/>
                  </a:schemeClr>
                </a:solidFill>
              </a:rPr>
              <a:t>   Every year we have the cross named after Alexander </a:t>
            </a:r>
            <a:r>
              <a:rPr lang="en-US" sz="1400" b="1" dirty="0" err="1" smtClean="0">
                <a:solidFill>
                  <a:schemeClr val="accent2">
                    <a:lumMod val="75000"/>
                  </a:schemeClr>
                </a:solidFill>
              </a:rPr>
              <a:t>Anufriev</a:t>
            </a:r>
            <a:r>
              <a:rPr lang="en-US" sz="1400" b="1" dirty="0" smtClean="0">
                <a:solidFill>
                  <a:schemeClr val="accent2">
                    <a:lumMod val="75000"/>
                  </a:schemeClr>
                </a:solidFill>
              </a:rPr>
              <a:t>. There are many</a:t>
            </a:r>
            <a:r>
              <a:rPr lang="ru-RU" sz="1400" b="1" dirty="0" smtClean="0">
                <a:solidFill>
                  <a:schemeClr val="accent2">
                    <a:lumMod val="75000"/>
                  </a:schemeClr>
                </a:solidFill>
              </a:rPr>
              <a:t> </a:t>
            </a:r>
            <a:r>
              <a:rPr lang="en-US" sz="1400" b="1" dirty="0" smtClean="0">
                <a:solidFill>
                  <a:schemeClr val="accent2">
                    <a:lumMod val="75000"/>
                  </a:schemeClr>
                </a:solidFill>
              </a:rPr>
              <a:t>participants  in this racing.</a:t>
            </a:r>
          </a:p>
          <a:p>
            <a:pPr algn="just">
              <a:spcBef>
                <a:spcPts val="600"/>
              </a:spcBef>
              <a:defRPr/>
            </a:pPr>
            <a:r>
              <a:rPr lang="ru-RU" sz="1400" b="1" dirty="0" smtClean="0">
                <a:solidFill>
                  <a:schemeClr val="accent2">
                    <a:lumMod val="75000"/>
                  </a:schemeClr>
                </a:solidFill>
              </a:rPr>
              <a:t>   </a:t>
            </a:r>
            <a:r>
              <a:rPr lang="en-US" sz="1400" b="1" dirty="0" smtClean="0">
                <a:solidFill>
                  <a:schemeClr val="accent2">
                    <a:lumMod val="75000"/>
                  </a:schemeClr>
                </a:solidFill>
              </a:rPr>
              <a:t>Some people  prefer national kinds of sport.  We must be strong to take part in such kinds of sport. There are amateur football teams in </a:t>
            </a:r>
            <a:r>
              <a:rPr lang="en-US" sz="1400" b="1" dirty="0" err="1" smtClean="0">
                <a:solidFill>
                  <a:schemeClr val="accent2">
                    <a:lumMod val="75000"/>
                  </a:schemeClr>
                </a:solidFill>
              </a:rPr>
              <a:t>Naryan</a:t>
            </a:r>
            <a:r>
              <a:rPr lang="en-US" sz="1400" b="1" dirty="0" smtClean="0">
                <a:solidFill>
                  <a:schemeClr val="accent2">
                    <a:lumMod val="75000"/>
                  </a:schemeClr>
                </a:solidFill>
              </a:rPr>
              <a:t>-Mar which play their matches    in the Central Stadium.  Among them are: </a:t>
            </a:r>
            <a:r>
              <a:rPr lang="en-US" sz="1400" b="1" dirty="0" err="1" smtClean="0">
                <a:solidFill>
                  <a:schemeClr val="accent2">
                    <a:lumMod val="75000"/>
                  </a:schemeClr>
                </a:solidFill>
              </a:rPr>
              <a:t>Iskateley</a:t>
            </a:r>
            <a:r>
              <a:rPr lang="en-US" sz="1400" b="1" dirty="0" smtClean="0">
                <a:solidFill>
                  <a:schemeClr val="accent2">
                    <a:lumMod val="75000"/>
                  </a:schemeClr>
                </a:solidFill>
              </a:rPr>
              <a:t>, the Bear.</a:t>
            </a:r>
            <a:endParaRPr lang="ru-RU" sz="1400" b="1" dirty="0" smtClean="0">
              <a:solidFill>
                <a:schemeClr val="accent2">
                  <a:lumMod val="75000"/>
                </a:schemeClr>
              </a:solidFill>
            </a:endParaRPr>
          </a:p>
        </p:txBody>
      </p:sp>
    </p:spTree>
  </p:cSld>
  <p:clrMapOvr>
    <a:masterClrMapping/>
  </p:clrMapOvr>
  <p:transition spd="med">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2"/>
          <p:cNvGraphicFramePr>
            <a:graphicFrameLocks noChangeAspect="1"/>
          </p:cNvGraphicFramePr>
          <p:nvPr/>
        </p:nvGraphicFramePr>
        <p:xfrm>
          <a:off x="0" y="1"/>
          <a:ext cx="9143999" cy="6857999"/>
        </p:xfrm>
        <a:graphic>
          <a:graphicData uri="http://schemas.openxmlformats.org/presentationml/2006/ole">
            <p:oleObj spid="_x0000_s159746" name="Слайд" r:id="rId3" imgW="4572129" imgH="3429034" progId="PowerPoint.Slide.8">
              <p:embed/>
            </p:oleObj>
          </a:graphicData>
        </a:graphic>
      </p:graphicFrame>
      <p:sp>
        <p:nvSpPr>
          <p:cNvPr id="4" name="Прямоугольник 3"/>
          <p:cNvSpPr/>
          <p:nvPr/>
        </p:nvSpPr>
        <p:spPr>
          <a:xfrm>
            <a:off x="1000100" y="214290"/>
            <a:ext cx="7500990" cy="800219"/>
          </a:xfrm>
          <a:prstGeom prst="rect">
            <a:avLst/>
          </a:prstGeom>
        </p:spPr>
        <p:txBody>
          <a:bodyPr wrap="square">
            <a:spAutoFit/>
          </a:bodyPr>
          <a:lstStyle/>
          <a:p>
            <a:pPr algn="ctr"/>
            <a:r>
              <a:rPr lang="ru-RU" sz="2800" b="1" dirty="0" smtClean="0">
                <a:solidFill>
                  <a:schemeClr val="bg1"/>
                </a:solidFill>
                <a:latin typeface="Times New Roman" pitchFamily="18" charset="0"/>
                <a:ea typeface="Times New Roman" pitchFamily="18" charset="0"/>
                <a:cs typeface="Times New Roman" pitchFamily="18" charset="0"/>
              </a:rPr>
              <a:t> </a:t>
            </a:r>
            <a:r>
              <a:rPr lang="ru-RU" sz="2000" b="1" dirty="0" smtClean="0">
                <a:solidFill>
                  <a:schemeClr val="bg1"/>
                </a:solidFill>
                <a:latin typeface="Times New Roman" pitchFamily="18" charset="0"/>
                <a:ea typeface="Times New Roman" pitchFamily="18" charset="0"/>
                <a:cs typeface="Times New Roman" pitchFamily="18" charset="0"/>
              </a:rPr>
              <a:t/>
            </a:r>
            <a:br>
              <a:rPr lang="ru-RU" sz="2000" b="1" dirty="0" smtClean="0">
                <a:solidFill>
                  <a:schemeClr val="bg1"/>
                </a:solidFill>
                <a:latin typeface="Times New Roman" pitchFamily="18" charset="0"/>
                <a:ea typeface="Times New Roman" pitchFamily="18" charset="0"/>
                <a:cs typeface="Times New Roman" pitchFamily="18" charset="0"/>
              </a:rPr>
            </a:br>
            <a:endParaRPr lang="ru-RU" dirty="0">
              <a:solidFill>
                <a:schemeClr val="bg1"/>
              </a:solidFill>
            </a:endParaRPr>
          </a:p>
        </p:txBody>
      </p:sp>
      <p:sp>
        <p:nvSpPr>
          <p:cNvPr id="18" name="Прямоугольник 17"/>
          <p:cNvSpPr/>
          <p:nvPr/>
        </p:nvSpPr>
        <p:spPr>
          <a:xfrm>
            <a:off x="1428728" y="1857364"/>
            <a:ext cx="7286676" cy="319446"/>
          </a:xfrm>
          <a:prstGeom prst="rect">
            <a:avLst/>
          </a:prstGeom>
        </p:spPr>
        <p:txBody>
          <a:bodyPr wrap="square">
            <a:spAutoFit/>
          </a:bodyPr>
          <a:lstStyle/>
          <a:p>
            <a:pPr>
              <a:lnSpc>
                <a:spcPct val="80000"/>
              </a:lnSpc>
            </a:pPr>
            <a:endParaRPr lang="ru-RU" dirty="0"/>
          </a:p>
        </p:txBody>
      </p:sp>
      <p:grpSp>
        <p:nvGrpSpPr>
          <p:cNvPr id="2" name="Group 4"/>
          <p:cNvGrpSpPr>
            <a:grpSpLocks/>
          </p:cNvGrpSpPr>
          <p:nvPr/>
        </p:nvGrpSpPr>
        <p:grpSpPr bwMode="auto">
          <a:xfrm>
            <a:off x="430213" y="6637338"/>
            <a:ext cx="8713787" cy="220662"/>
            <a:chOff x="567" y="935"/>
            <a:chExt cx="5310" cy="139"/>
          </a:xfrm>
        </p:grpSpPr>
        <p:grpSp>
          <p:nvGrpSpPr>
            <p:cNvPr id="3" name="Group 5"/>
            <p:cNvGrpSpPr>
              <a:grpSpLocks/>
            </p:cNvGrpSpPr>
            <p:nvPr/>
          </p:nvGrpSpPr>
          <p:grpSpPr bwMode="auto">
            <a:xfrm>
              <a:off x="567" y="935"/>
              <a:ext cx="3969" cy="139"/>
              <a:chOff x="567" y="845"/>
              <a:chExt cx="5719" cy="229"/>
            </a:xfrm>
          </p:grpSpPr>
          <p:grpSp>
            <p:nvGrpSpPr>
              <p:cNvPr id="5" name="Group 6"/>
              <p:cNvGrpSpPr>
                <a:grpSpLocks/>
              </p:cNvGrpSpPr>
              <p:nvPr/>
            </p:nvGrpSpPr>
            <p:grpSpPr bwMode="auto">
              <a:xfrm>
                <a:off x="567" y="845"/>
                <a:ext cx="1909" cy="229"/>
                <a:chOff x="3152" y="1616"/>
                <a:chExt cx="1909" cy="229"/>
              </a:xfrm>
            </p:grpSpPr>
            <p:grpSp>
              <p:nvGrpSpPr>
                <p:cNvPr id="6" name="Group 7"/>
                <p:cNvGrpSpPr>
                  <a:grpSpLocks/>
                </p:cNvGrpSpPr>
                <p:nvPr/>
              </p:nvGrpSpPr>
              <p:grpSpPr bwMode="auto">
                <a:xfrm>
                  <a:off x="3152" y="1616"/>
                  <a:ext cx="956" cy="229"/>
                  <a:chOff x="4241" y="1616"/>
                  <a:chExt cx="956" cy="229"/>
                </a:xfrm>
              </p:grpSpPr>
              <p:pic>
                <p:nvPicPr>
                  <p:cNvPr id="44" name="Picture 8"/>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45" name="Picture 9"/>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46" name="Picture 10"/>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nvGrpSpPr>
                <p:cNvPr id="7" name="Group 11"/>
                <p:cNvGrpSpPr>
                  <a:grpSpLocks/>
                </p:cNvGrpSpPr>
                <p:nvPr/>
              </p:nvGrpSpPr>
              <p:grpSpPr bwMode="auto">
                <a:xfrm>
                  <a:off x="4105" y="1616"/>
                  <a:ext cx="956" cy="229"/>
                  <a:chOff x="4241" y="1616"/>
                  <a:chExt cx="956" cy="229"/>
                </a:xfrm>
              </p:grpSpPr>
              <p:pic>
                <p:nvPicPr>
                  <p:cNvPr id="41" name="Picture 12"/>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42" name="Picture 13"/>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43" name="Picture 14"/>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grpSp>
            <p:nvGrpSpPr>
              <p:cNvPr id="8" name="Group 15"/>
              <p:cNvGrpSpPr>
                <a:grpSpLocks/>
              </p:cNvGrpSpPr>
              <p:nvPr/>
            </p:nvGrpSpPr>
            <p:grpSpPr bwMode="auto">
              <a:xfrm>
                <a:off x="2472" y="845"/>
                <a:ext cx="1909" cy="229"/>
                <a:chOff x="3152" y="1616"/>
                <a:chExt cx="1909" cy="229"/>
              </a:xfrm>
            </p:grpSpPr>
            <p:grpSp>
              <p:nvGrpSpPr>
                <p:cNvPr id="9" name="Group 16"/>
                <p:cNvGrpSpPr>
                  <a:grpSpLocks/>
                </p:cNvGrpSpPr>
                <p:nvPr/>
              </p:nvGrpSpPr>
              <p:grpSpPr bwMode="auto">
                <a:xfrm>
                  <a:off x="3152" y="1616"/>
                  <a:ext cx="956" cy="229"/>
                  <a:chOff x="4241" y="1616"/>
                  <a:chExt cx="956" cy="229"/>
                </a:xfrm>
              </p:grpSpPr>
              <p:pic>
                <p:nvPicPr>
                  <p:cNvPr id="36" name="Picture 17"/>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37" name="Picture 18"/>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38" name="Picture 19"/>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nvGrpSpPr>
                <p:cNvPr id="10" name="Group 20"/>
                <p:cNvGrpSpPr>
                  <a:grpSpLocks/>
                </p:cNvGrpSpPr>
                <p:nvPr/>
              </p:nvGrpSpPr>
              <p:grpSpPr bwMode="auto">
                <a:xfrm>
                  <a:off x="4105" y="1616"/>
                  <a:ext cx="956" cy="229"/>
                  <a:chOff x="4241" y="1616"/>
                  <a:chExt cx="956" cy="229"/>
                </a:xfrm>
              </p:grpSpPr>
              <p:pic>
                <p:nvPicPr>
                  <p:cNvPr id="33" name="Picture 21"/>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34" name="Picture 22"/>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35" name="Picture 23"/>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grpSp>
            <p:nvGrpSpPr>
              <p:cNvPr id="11" name="Group 24"/>
              <p:cNvGrpSpPr>
                <a:grpSpLocks/>
              </p:cNvGrpSpPr>
              <p:nvPr/>
            </p:nvGrpSpPr>
            <p:grpSpPr bwMode="auto">
              <a:xfrm>
                <a:off x="4377" y="845"/>
                <a:ext cx="1909" cy="229"/>
                <a:chOff x="3152" y="1616"/>
                <a:chExt cx="1909" cy="229"/>
              </a:xfrm>
            </p:grpSpPr>
            <p:grpSp>
              <p:nvGrpSpPr>
                <p:cNvPr id="16" name="Group 25"/>
                <p:cNvGrpSpPr>
                  <a:grpSpLocks/>
                </p:cNvGrpSpPr>
                <p:nvPr/>
              </p:nvGrpSpPr>
              <p:grpSpPr bwMode="auto">
                <a:xfrm>
                  <a:off x="3152" y="1616"/>
                  <a:ext cx="956" cy="229"/>
                  <a:chOff x="4241" y="1616"/>
                  <a:chExt cx="956" cy="229"/>
                </a:xfrm>
              </p:grpSpPr>
              <p:pic>
                <p:nvPicPr>
                  <p:cNvPr id="28" name="Picture 26"/>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29" name="Picture 27"/>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30" name="Picture 28"/>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nvGrpSpPr>
                <p:cNvPr id="20" name="Group 29"/>
                <p:cNvGrpSpPr>
                  <a:grpSpLocks/>
                </p:cNvGrpSpPr>
                <p:nvPr/>
              </p:nvGrpSpPr>
              <p:grpSpPr bwMode="auto">
                <a:xfrm>
                  <a:off x="4105" y="1616"/>
                  <a:ext cx="956" cy="229"/>
                  <a:chOff x="4241" y="1616"/>
                  <a:chExt cx="956" cy="229"/>
                </a:xfrm>
              </p:grpSpPr>
              <p:pic>
                <p:nvPicPr>
                  <p:cNvPr id="25" name="Picture 30"/>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26" name="Picture 31"/>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27" name="Picture 32"/>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grpSp>
        <p:grpSp>
          <p:nvGrpSpPr>
            <p:cNvPr id="21" name="Group 33"/>
            <p:cNvGrpSpPr>
              <a:grpSpLocks/>
            </p:cNvGrpSpPr>
            <p:nvPr/>
          </p:nvGrpSpPr>
          <p:grpSpPr bwMode="auto">
            <a:xfrm>
              <a:off x="4506" y="935"/>
              <a:ext cx="1363" cy="139"/>
              <a:chOff x="3152" y="1616"/>
              <a:chExt cx="1909" cy="229"/>
            </a:xfrm>
          </p:grpSpPr>
          <p:grpSp>
            <p:nvGrpSpPr>
              <p:cNvPr id="22" name="Group 34"/>
              <p:cNvGrpSpPr>
                <a:grpSpLocks/>
              </p:cNvGrpSpPr>
              <p:nvPr/>
            </p:nvGrpSpPr>
            <p:grpSpPr bwMode="auto">
              <a:xfrm>
                <a:off x="3152" y="1616"/>
                <a:ext cx="956" cy="229"/>
                <a:chOff x="4241" y="1616"/>
                <a:chExt cx="956" cy="229"/>
              </a:xfrm>
            </p:grpSpPr>
            <p:pic>
              <p:nvPicPr>
                <p:cNvPr id="15" name="Picture 35"/>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17" name="Picture 36"/>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19" name="Picture 37"/>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nvGrpSpPr>
              <p:cNvPr id="23" name="Group 38"/>
              <p:cNvGrpSpPr>
                <a:grpSpLocks/>
              </p:cNvGrpSpPr>
              <p:nvPr/>
            </p:nvGrpSpPr>
            <p:grpSpPr bwMode="auto">
              <a:xfrm>
                <a:off x="4105" y="1616"/>
                <a:ext cx="956" cy="229"/>
                <a:chOff x="4241" y="1616"/>
                <a:chExt cx="956" cy="229"/>
              </a:xfrm>
            </p:grpSpPr>
            <p:pic>
              <p:nvPicPr>
                <p:cNvPr id="12" name="Picture 39"/>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13" name="Picture 40"/>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14" name="Picture 41"/>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grpSp>
      <p:pic>
        <p:nvPicPr>
          <p:cNvPr id="47" name="Picture 15"/>
          <p:cNvPicPr>
            <a:picLocks noChangeAspect="1" noChangeArrowheads="1"/>
          </p:cNvPicPr>
          <p:nvPr/>
        </p:nvPicPr>
        <p:blipFill>
          <a:blip r:embed="rId5" cstate="print"/>
          <a:srcRect/>
          <a:stretch>
            <a:fillRect/>
          </a:stretch>
        </p:blipFill>
        <p:spPr bwMode="auto">
          <a:xfrm>
            <a:off x="7786710" y="5072074"/>
            <a:ext cx="1156688" cy="149306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2" name="Прямоугольник 51"/>
          <p:cNvSpPr/>
          <p:nvPr/>
        </p:nvSpPr>
        <p:spPr>
          <a:xfrm>
            <a:off x="428596" y="1571612"/>
            <a:ext cx="8215370" cy="307777"/>
          </a:xfrm>
          <a:prstGeom prst="rect">
            <a:avLst/>
          </a:prstGeom>
        </p:spPr>
        <p:txBody>
          <a:bodyPr wrap="square">
            <a:spAutoFit/>
          </a:bodyPr>
          <a:lstStyle/>
          <a:p>
            <a:pPr marL="90488" indent="-90488" eaLnBrk="0" hangingPunct="0">
              <a:buFontTx/>
              <a:buAutoNum type="arabicPeriod"/>
              <a:tabLst>
                <a:tab pos="90488" algn="l"/>
                <a:tab pos="457200" algn="l"/>
              </a:tabLst>
              <a:defRPr/>
            </a:pPr>
            <a:endParaRPr lang="ru-RU" sz="1400" b="1" i="1" dirty="0" smtClean="0">
              <a:solidFill>
                <a:srgbClr val="7030A0"/>
              </a:solidFill>
              <a:latin typeface="Arial" charset="0"/>
            </a:endParaRPr>
          </a:p>
        </p:txBody>
      </p:sp>
      <p:sp>
        <p:nvSpPr>
          <p:cNvPr id="51" name="Прямоугольник 50"/>
          <p:cNvSpPr/>
          <p:nvPr/>
        </p:nvSpPr>
        <p:spPr>
          <a:xfrm>
            <a:off x="683568" y="1268760"/>
            <a:ext cx="7858180" cy="338554"/>
          </a:xfrm>
          <a:prstGeom prst="rect">
            <a:avLst/>
          </a:prstGeom>
        </p:spPr>
        <p:txBody>
          <a:bodyPr wrap="square">
            <a:spAutoFit/>
          </a:bodyPr>
          <a:lstStyle/>
          <a:p>
            <a:pPr lvl="0" fontAlgn="base">
              <a:spcBef>
                <a:spcPct val="20000"/>
              </a:spcBef>
              <a:spcAft>
                <a:spcPct val="0"/>
              </a:spcAft>
              <a:buClr>
                <a:schemeClr val="hlink"/>
              </a:buClr>
              <a:buSzPct val="80000"/>
            </a:pPr>
            <a:endParaRPr lang="ru-RU" sz="1600" dirty="0" smtClean="0">
              <a:solidFill>
                <a:srgbClr val="800000"/>
              </a:solidFill>
              <a:latin typeface="Arial Narrow" pitchFamily="34" charset="0"/>
            </a:endParaRPr>
          </a:p>
        </p:txBody>
      </p:sp>
      <p:grpSp>
        <p:nvGrpSpPr>
          <p:cNvPr id="56" name="Group 66"/>
          <p:cNvGrpSpPr>
            <a:grpSpLocks/>
          </p:cNvGrpSpPr>
          <p:nvPr/>
        </p:nvGrpSpPr>
        <p:grpSpPr bwMode="auto">
          <a:xfrm>
            <a:off x="2267744" y="260648"/>
            <a:ext cx="5184775" cy="884238"/>
            <a:chOff x="884" y="164"/>
            <a:chExt cx="3810" cy="739"/>
          </a:xfrm>
        </p:grpSpPr>
        <p:pic>
          <p:nvPicPr>
            <p:cNvPr id="57" name="Picture 62" descr="125"/>
            <p:cNvPicPr>
              <a:picLocks noChangeAspect="1" noChangeArrowheads="1"/>
            </p:cNvPicPr>
            <p:nvPr/>
          </p:nvPicPr>
          <p:blipFill>
            <a:blip r:embed="rId6" cstate="print"/>
            <a:srcRect/>
            <a:stretch>
              <a:fillRect/>
            </a:stretch>
          </p:blipFill>
          <p:spPr bwMode="auto">
            <a:xfrm>
              <a:off x="884" y="164"/>
              <a:ext cx="1294" cy="726"/>
            </a:xfrm>
            <a:prstGeom prst="rect">
              <a:avLst/>
            </a:prstGeom>
            <a:ln>
              <a:noFill/>
            </a:ln>
            <a:effectLst>
              <a:outerShdw blurRad="292100" dist="139700" dir="2700000" algn="tl" rotWithShape="0">
                <a:srgbClr val="333333">
                  <a:alpha val="65000"/>
                </a:srgbClr>
              </a:outerShdw>
            </a:effectLst>
          </p:spPr>
        </p:pic>
        <p:pic>
          <p:nvPicPr>
            <p:cNvPr id="60" name="Picture 63" descr="28"/>
            <p:cNvPicPr>
              <a:picLocks noChangeAspect="1" noChangeArrowheads="1"/>
            </p:cNvPicPr>
            <p:nvPr/>
          </p:nvPicPr>
          <p:blipFill>
            <a:blip r:embed="rId7" cstate="print"/>
            <a:srcRect/>
            <a:stretch>
              <a:fillRect/>
            </a:stretch>
          </p:blipFill>
          <p:spPr bwMode="auto">
            <a:xfrm>
              <a:off x="2154" y="164"/>
              <a:ext cx="1225" cy="739"/>
            </a:xfrm>
            <a:prstGeom prst="rect">
              <a:avLst/>
            </a:prstGeom>
            <a:ln>
              <a:noFill/>
            </a:ln>
            <a:effectLst>
              <a:outerShdw blurRad="292100" dist="139700" dir="2700000" algn="tl" rotWithShape="0">
                <a:srgbClr val="333333">
                  <a:alpha val="65000"/>
                </a:srgbClr>
              </a:outerShdw>
            </a:effectLst>
          </p:spPr>
        </p:pic>
        <p:pic>
          <p:nvPicPr>
            <p:cNvPr id="61" name="Picture 65" descr="61"/>
            <p:cNvPicPr>
              <a:picLocks noChangeAspect="1" noChangeArrowheads="1"/>
            </p:cNvPicPr>
            <p:nvPr/>
          </p:nvPicPr>
          <p:blipFill>
            <a:blip r:embed="rId8" cstate="print"/>
            <a:srcRect/>
            <a:stretch>
              <a:fillRect/>
            </a:stretch>
          </p:blipFill>
          <p:spPr bwMode="auto">
            <a:xfrm>
              <a:off x="3379" y="164"/>
              <a:ext cx="1315" cy="726"/>
            </a:xfrm>
            <a:prstGeom prst="rect">
              <a:avLst/>
            </a:prstGeom>
            <a:ln>
              <a:noFill/>
            </a:ln>
            <a:effectLst>
              <a:outerShdw blurRad="292100" dist="139700" dir="2700000" algn="tl" rotWithShape="0">
                <a:srgbClr val="333333">
                  <a:alpha val="65000"/>
                </a:srgbClr>
              </a:outerShdw>
            </a:effectLst>
          </p:spPr>
        </p:pic>
      </p:grpSp>
      <p:sp>
        <p:nvSpPr>
          <p:cNvPr id="62" name="Rectangle 67"/>
          <p:cNvSpPr>
            <a:spLocks noChangeArrowheads="1"/>
          </p:cNvSpPr>
          <p:nvPr/>
        </p:nvSpPr>
        <p:spPr bwMode="auto">
          <a:xfrm>
            <a:off x="1619672" y="1268760"/>
            <a:ext cx="6984776" cy="738664"/>
          </a:xfrm>
          <a:prstGeom prst="rect">
            <a:avLst/>
          </a:prstGeom>
          <a:noFill/>
          <a:ln w="9525">
            <a:noFill/>
            <a:miter lim="800000"/>
            <a:headEnd/>
            <a:tailEnd/>
          </a:ln>
        </p:spPr>
        <p:txBody>
          <a:bodyPr wrap="square">
            <a:spAutoFit/>
          </a:bodyPr>
          <a:lstStyle/>
          <a:p>
            <a:r>
              <a:rPr lang="en-US" sz="2400" b="1" i="1" dirty="0" smtClean="0">
                <a:latin typeface="Arial Black" pitchFamily="34" charset="0"/>
              </a:rPr>
              <a:t>      IV. </a:t>
            </a:r>
            <a:r>
              <a:rPr lang="en-US" sz="2400" b="1" i="1" dirty="0">
                <a:latin typeface="Arial Black" pitchFamily="34" charset="0"/>
              </a:rPr>
              <a:t>Enterprises </a:t>
            </a:r>
            <a:r>
              <a:rPr lang="en-US" sz="2400" b="1" i="1" dirty="0" smtClean="0">
                <a:latin typeface="Arial Black" pitchFamily="34" charset="0"/>
              </a:rPr>
              <a:t>   of  </a:t>
            </a:r>
            <a:r>
              <a:rPr lang="en-US" sz="2400" b="1" i="1" dirty="0">
                <a:latin typeface="Arial Black" pitchFamily="34" charset="0"/>
              </a:rPr>
              <a:t>the </a:t>
            </a:r>
            <a:r>
              <a:rPr lang="en-US" sz="2400" b="1" i="1" dirty="0" err="1">
                <a:latin typeface="Arial Black" pitchFamily="34" charset="0"/>
              </a:rPr>
              <a:t>Okrug</a:t>
            </a:r>
            <a:r>
              <a:rPr lang="en-US" sz="2400" b="1" i="1" dirty="0">
                <a:latin typeface="Arial Black" pitchFamily="34" charset="0"/>
              </a:rPr>
              <a:t>.</a:t>
            </a:r>
            <a:endParaRPr lang="en-US" sz="2400" i="1" dirty="0">
              <a:latin typeface="Arial Black" pitchFamily="34" charset="0"/>
            </a:endParaRPr>
          </a:p>
          <a:p>
            <a:endParaRPr lang="en-US" b="1" dirty="0"/>
          </a:p>
        </p:txBody>
      </p:sp>
      <p:sp>
        <p:nvSpPr>
          <p:cNvPr id="63" name="Прямоугольник 62"/>
          <p:cNvSpPr/>
          <p:nvPr/>
        </p:nvSpPr>
        <p:spPr>
          <a:xfrm>
            <a:off x="1547664" y="1628800"/>
            <a:ext cx="6984776" cy="5450851"/>
          </a:xfrm>
          <a:prstGeom prst="rect">
            <a:avLst/>
          </a:prstGeom>
        </p:spPr>
        <p:txBody>
          <a:bodyPr wrap="square">
            <a:spAutoFit/>
          </a:bodyPr>
          <a:lstStyle/>
          <a:p>
            <a:pPr algn="just">
              <a:lnSpc>
                <a:spcPct val="150000"/>
              </a:lnSpc>
              <a:defRPr/>
            </a:pPr>
            <a:r>
              <a:rPr lang="ru-RU" b="1" dirty="0" smtClean="0">
                <a:solidFill>
                  <a:srgbClr val="800000"/>
                </a:solidFill>
              </a:rPr>
              <a:t>        </a:t>
            </a:r>
            <a:r>
              <a:rPr lang="en-US" b="1" dirty="0" smtClean="0">
                <a:solidFill>
                  <a:schemeClr val="accent2">
                    <a:lumMod val="75000"/>
                  </a:schemeClr>
                </a:solidFill>
                <a:latin typeface="+mj-lt"/>
              </a:rPr>
              <a:t>In </a:t>
            </a:r>
            <a:r>
              <a:rPr lang="en-US" b="1" dirty="0" err="1" smtClean="0">
                <a:solidFill>
                  <a:schemeClr val="accent2">
                    <a:lumMod val="75000"/>
                  </a:schemeClr>
                </a:solidFill>
                <a:latin typeface="+mj-lt"/>
              </a:rPr>
              <a:t>Naryan</a:t>
            </a:r>
            <a:r>
              <a:rPr lang="en-US" b="1" dirty="0" smtClean="0">
                <a:solidFill>
                  <a:schemeClr val="accent2">
                    <a:lumMod val="75000"/>
                  </a:schemeClr>
                </a:solidFill>
                <a:latin typeface="+mj-lt"/>
              </a:rPr>
              <a:t>-Mar there are few enterprises putting out consumer goods and </a:t>
            </a:r>
            <a:r>
              <a:rPr lang="en-US" b="1" dirty="0" err="1" smtClean="0">
                <a:solidFill>
                  <a:schemeClr val="accent2">
                    <a:lumMod val="75000"/>
                  </a:schemeClr>
                </a:solidFill>
                <a:latin typeface="+mj-lt"/>
              </a:rPr>
              <a:t>foodstuffs.The</a:t>
            </a:r>
            <a:r>
              <a:rPr lang="en-US" b="1" dirty="0" smtClean="0">
                <a:solidFill>
                  <a:schemeClr val="accent2">
                    <a:lumMod val="75000"/>
                  </a:schemeClr>
                </a:solidFill>
                <a:latin typeface="+mj-lt"/>
              </a:rPr>
              <a:t> most well-known are meat-processing plant, fish-processing plant, milk-processing plant. They put out canned fish, reindeer meat and milk products. There are workshops that produce articles made of the fur of sea animals, </a:t>
            </a:r>
            <a:r>
              <a:rPr lang="en-US" b="1" dirty="0" err="1" smtClean="0">
                <a:solidFill>
                  <a:schemeClr val="accent2">
                    <a:lumMod val="75000"/>
                  </a:schemeClr>
                </a:solidFill>
                <a:latin typeface="+mj-lt"/>
              </a:rPr>
              <a:t>souvernirs</a:t>
            </a:r>
            <a:r>
              <a:rPr lang="en-US" b="1" dirty="0" smtClean="0">
                <a:solidFill>
                  <a:schemeClr val="accent2">
                    <a:lumMod val="75000"/>
                  </a:schemeClr>
                </a:solidFill>
                <a:latin typeface="+mj-lt"/>
              </a:rPr>
              <a:t>, which are very popular among the population. Sometimes these workshops produce high boots from reindeer skins (</a:t>
            </a:r>
            <a:r>
              <a:rPr lang="en-US" b="1" dirty="0" err="1" smtClean="0">
                <a:solidFill>
                  <a:schemeClr val="accent2">
                    <a:lumMod val="75000"/>
                  </a:schemeClr>
                </a:solidFill>
                <a:latin typeface="+mj-lt"/>
              </a:rPr>
              <a:t>pimy</a:t>
            </a:r>
            <a:r>
              <a:rPr lang="en-US" b="1" dirty="0" smtClean="0">
                <a:solidFill>
                  <a:schemeClr val="accent2">
                    <a:lumMod val="75000"/>
                  </a:schemeClr>
                </a:solidFill>
                <a:latin typeface="+mj-lt"/>
              </a:rPr>
              <a:t>).</a:t>
            </a:r>
          </a:p>
          <a:p>
            <a:pPr algn="just">
              <a:lnSpc>
                <a:spcPct val="150000"/>
              </a:lnSpc>
              <a:defRPr/>
            </a:pPr>
            <a:r>
              <a:rPr lang="en-US" b="1" dirty="0" smtClean="0">
                <a:solidFill>
                  <a:schemeClr val="accent2">
                    <a:lumMod val="75000"/>
                  </a:schemeClr>
                </a:solidFill>
                <a:latin typeface="+mj-lt"/>
              </a:rPr>
              <a:t>    The local timber plant named after </a:t>
            </a:r>
            <a:r>
              <a:rPr lang="en-US" b="1" dirty="0" err="1" smtClean="0">
                <a:solidFill>
                  <a:schemeClr val="accent2">
                    <a:lumMod val="75000"/>
                  </a:schemeClr>
                </a:solidFill>
                <a:latin typeface="+mj-lt"/>
              </a:rPr>
              <a:t>Khatanzeisky</a:t>
            </a:r>
            <a:r>
              <a:rPr lang="en-US" b="1" dirty="0" smtClean="0">
                <a:solidFill>
                  <a:schemeClr val="accent2">
                    <a:lumMod val="75000"/>
                  </a:schemeClr>
                </a:solidFill>
                <a:latin typeface="+mj-lt"/>
              </a:rPr>
              <a:t> is the oldest enterprise in the </a:t>
            </a:r>
            <a:r>
              <a:rPr lang="en-US" b="1" dirty="0" err="1" smtClean="0">
                <a:solidFill>
                  <a:schemeClr val="accent2">
                    <a:lumMod val="75000"/>
                  </a:schemeClr>
                </a:solidFill>
                <a:latin typeface="+mj-lt"/>
              </a:rPr>
              <a:t>Nenets</a:t>
            </a:r>
            <a:r>
              <a:rPr lang="en-US" b="1" dirty="0" smtClean="0">
                <a:solidFill>
                  <a:schemeClr val="accent2">
                    <a:lumMod val="75000"/>
                  </a:schemeClr>
                </a:solidFill>
                <a:latin typeface="+mj-lt"/>
              </a:rPr>
              <a:t> Autonomous </a:t>
            </a:r>
            <a:r>
              <a:rPr lang="en-US" b="1" dirty="0" err="1" smtClean="0">
                <a:solidFill>
                  <a:schemeClr val="accent2">
                    <a:lumMod val="75000"/>
                  </a:schemeClr>
                </a:solidFill>
                <a:latin typeface="+mj-lt"/>
              </a:rPr>
              <a:t>Okrug</a:t>
            </a:r>
            <a:r>
              <a:rPr lang="en-US" b="1" dirty="0" smtClean="0">
                <a:solidFill>
                  <a:schemeClr val="accent2">
                    <a:lumMod val="75000"/>
                  </a:schemeClr>
                </a:solidFill>
                <a:latin typeface="+mj-lt"/>
              </a:rPr>
              <a:t>. Actually it doesn`t work now.</a:t>
            </a:r>
          </a:p>
          <a:p>
            <a:pPr algn="just">
              <a:lnSpc>
                <a:spcPct val="150000"/>
              </a:lnSpc>
              <a:defRPr/>
            </a:pPr>
            <a:r>
              <a:rPr lang="en-US" b="1" dirty="0" smtClean="0">
                <a:solidFill>
                  <a:schemeClr val="accent2">
                    <a:lumMod val="75000"/>
                  </a:schemeClr>
                </a:solidFill>
                <a:latin typeface="+mj-lt"/>
              </a:rPr>
              <a:t>   Another sigh of the economy modernization is springing up of the new types of enterprises: commercial banks, joint ventures, commercial shops.</a:t>
            </a:r>
            <a:endParaRPr lang="ru-RU" b="1" dirty="0">
              <a:solidFill>
                <a:schemeClr val="accent2">
                  <a:lumMod val="75000"/>
                </a:schemeClr>
              </a:solidFill>
              <a:latin typeface="+mj-l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linds(horizontal)">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21600000">
                                      <p:cBhvr>
                                        <p:cTn id="11" dur="2000" fill="hold"/>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2"/>
          <p:cNvGraphicFramePr>
            <a:graphicFrameLocks noChangeAspect="1"/>
          </p:cNvGraphicFramePr>
          <p:nvPr/>
        </p:nvGraphicFramePr>
        <p:xfrm>
          <a:off x="1" y="0"/>
          <a:ext cx="9143999" cy="6857999"/>
        </p:xfrm>
        <a:graphic>
          <a:graphicData uri="http://schemas.openxmlformats.org/presentationml/2006/ole">
            <p:oleObj spid="_x0000_s160770" name="Слайд" r:id="rId3" imgW="4572129" imgH="3429034" progId="PowerPoint.Slide.8">
              <p:embed/>
            </p:oleObj>
          </a:graphicData>
        </a:graphic>
      </p:graphicFrame>
      <p:sp>
        <p:nvSpPr>
          <p:cNvPr id="4" name="Прямоугольник 3"/>
          <p:cNvSpPr/>
          <p:nvPr/>
        </p:nvSpPr>
        <p:spPr>
          <a:xfrm>
            <a:off x="1000100" y="214290"/>
            <a:ext cx="7500990" cy="800219"/>
          </a:xfrm>
          <a:prstGeom prst="rect">
            <a:avLst/>
          </a:prstGeom>
        </p:spPr>
        <p:txBody>
          <a:bodyPr wrap="square">
            <a:spAutoFit/>
          </a:bodyPr>
          <a:lstStyle/>
          <a:p>
            <a:pPr algn="ctr"/>
            <a:r>
              <a:rPr lang="ru-RU" sz="2800" b="1" dirty="0" smtClean="0">
                <a:solidFill>
                  <a:schemeClr val="bg1"/>
                </a:solidFill>
                <a:latin typeface="Times New Roman" pitchFamily="18" charset="0"/>
                <a:ea typeface="Times New Roman" pitchFamily="18" charset="0"/>
                <a:cs typeface="Times New Roman" pitchFamily="18" charset="0"/>
              </a:rPr>
              <a:t> </a:t>
            </a:r>
            <a:r>
              <a:rPr lang="ru-RU" sz="2000" b="1" dirty="0" smtClean="0">
                <a:solidFill>
                  <a:schemeClr val="bg1"/>
                </a:solidFill>
                <a:latin typeface="Times New Roman" pitchFamily="18" charset="0"/>
                <a:ea typeface="Times New Roman" pitchFamily="18" charset="0"/>
                <a:cs typeface="Times New Roman" pitchFamily="18" charset="0"/>
              </a:rPr>
              <a:t/>
            </a:r>
            <a:br>
              <a:rPr lang="ru-RU" sz="2000" b="1" dirty="0" smtClean="0">
                <a:solidFill>
                  <a:schemeClr val="bg1"/>
                </a:solidFill>
                <a:latin typeface="Times New Roman" pitchFamily="18" charset="0"/>
                <a:ea typeface="Times New Roman" pitchFamily="18" charset="0"/>
                <a:cs typeface="Times New Roman" pitchFamily="18" charset="0"/>
              </a:rPr>
            </a:br>
            <a:endParaRPr lang="ru-RU" dirty="0">
              <a:solidFill>
                <a:schemeClr val="bg1"/>
              </a:solidFill>
            </a:endParaRPr>
          </a:p>
        </p:txBody>
      </p:sp>
      <p:sp>
        <p:nvSpPr>
          <p:cNvPr id="18" name="Прямоугольник 17"/>
          <p:cNvSpPr/>
          <p:nvPr/>
        </p:nvSpPr>
        <p:spPr>
          <a:xfrm>
            <a:off x="611560" y="1268760"/>
            <a:ext cx="8072494" cy="5386090"/>
          </a:xfrm>
          <a:prstGeom prst="rect">
            <a:avLst/>
          </a:prstGeom>
        </p:spPr>
        <p:txBody>
          <a:bodyPr wrap="square">
            <a:spAutoFit/>
          </a:bodyPr>
          <a:lstStyle/>
          <a:p>
            <a:pPr algn="just">
              <a:lnSpc>
                <a:spcPct val="80000"/>
              </a:lnSpc>
              <a:defRPr/>
            </a:pPr>
            <a:r>
              <a:rPr lang="en-US" b="1" dirty="0" smtClean="0">
                <a:solidFill>
                  <a:srgbClr val="800000"/>
                </a:solidFill>
              </a:rPr>
              <a:t>     There </a:t>
            </a:r>
            <a:r>
              <a:rPr lang="en-US" b="1" dirty="0" smtClean="0">
                <a:solidFill>
                  <a:srgbClr val="800000"/>
                </a:solidFill>
              </a:rPr>
              <a:t>are representatives of 75 nationalities in the </a:t>
            </a:r>
            <a:r>
              <a:rPr lang="en-US" b="1" dirty="0" err="1" smtClean="0">
                <a:solidFill>
                  <a:srgbClr val="800000"/>
                </a:solidFill>
              </a:rPr>
              <a:t>Okrug</a:t>
            </a:r>
            <a:r>
              <a:rPr lang="en-US" b="1" dirty="0" smtClean="0">
                <a:solidFill>
                  <a:srgbClr val="800000"/>
                </a:solidFill>
              </a:rPr>
              <a:t>. The Russian, the </a:t>
            </a:r>
            <a:r>
              <a:rPr lang="en-US" b="1" dirty="0" err="1" smtClean="0">
                <a:solidFill>
                  <a:srgbClr val="800000"/>
                </a:solidFill>
              </a:rPr>
              <a:t>Komi</a:t>
            </a:r>
            <a:r>
              <a:rPr lang="en-US" b="1" dirty="0" smtClean="0">
                <a:solidFill>
                  <a:srgbClr val="800000"/>
                </a:solidFill>
              </a:rPr>
              <a:t>, the </a:t>
            </a:r>
            <a:r>
              <a:rPr lang="en-US" b="1" dirty="0" err="1" smtClean="0">
                <a:solidFill>
                  <a:srgbClr val="800000"/>
                </a:solidFill>
              </a:rPr>
              <a:t>Nenets</a:t>
            </a:r>
            <a:r>
              <a:rPr lang="en-US" b="1" dirty="0" smtClean="0">
                <a:solidFill>
                  <a:srgbClr val="800000"/>
                </a:solidFill>
              </a:rPr>
              <a:t> make majority the population.</a:t>
            </a:r>
          </a:p>
          <a:p>
            <a:pPr algn="just">
              <a:lnSpc>
                <a:spcPct val="80000"/>
              </a:lnSpc>
              <a:defRPr/>
            </a:pPr>
            <a:r>
              <a:rPr lang="en-US" b="1" dirty="0" smtClean="0">
                <a:solidFill>
                  <a:srgbClr val="800000"/>
                </a:solidFill>
              </a:rPr>
              <a:t>   The Indigenous in our </a:t>
            </a:r>
            <a:r>
              <a:rPr lang="en-US" b="1" dirty="0" err="1" smtClean="0">
                <a:solidFill>
                  <a:srgbClr val="800000"/>
                </a:solidFill>
              </a:rPr>
              <a:t>Okrug</a:t>
            </a:r>
            <a:r>
              <a:rPr lang="en-US" b="1" dirty="0" smtClean="0">
                <a:solidFill>
                  <a:srgbClr val="800000"/>
                </a:solidFill>
              </a:rPr>
              <a:t> are the </a:t>
            </a:r>
            <a:r>
              <a:rPr lang="en-US" b="1" dirty="0" err="1" smtClean="0">
                <a:solidFill>
                  <a:srgbClr val="800000"/>
                </a:solidFill>
              </a:rPr>
              <a:t>Nenets</a:t>
            </a:r>
            <a:r>
              <a:rPr lang="en-US" b="1" dirty="0" smtClean="0">
                <a:solidFill>
                  <a:srgbClr val="800000"/>
                </a:solidFill>
              </a:rPr>
              <a:t>. The </a:t>
            </a:r>
            <a:r>
              <a:rPr lang="en-US" b="1" dirty="0" err="1" smtClean="0">
                <a:solidFill>
                  <a:srgbClr val="800000"/>
                </a:solidFill>
              </a:rPr>
              <a:t>Nenets</a:t>
            </a:r>
            <a:r>
              <a:rPr lang="en-US" b="1" dirty="0" smtClean="0">
                <a:solidFill>
                  <a:srgbClr val="800000"/>
                </a:solidFill>
              </a:rPr>
              <a:t> are engaged in traditional branches of economy such as hunting, fishing, </a:t>
            </a:r>
            <a:r>
              <a:rPr lang="en-US" b="1" dirty="0" err="1" smtClean="0">
                <a:solidFill>
                  <a:srgbClr val="800000"/>
                </a:solidFill>
              </a:rPr>
              <a:t>reindeerbreeding</a:t>
            </a:r>
            <a:r>
              <a:rPr lang="en-US" b="1" dirty="0" smtClean="0">
                <a:solidFill>
                  <a:srgbClr val="800000"/>
                </a:solidFill>
              </a:rPr>
              <a:t>. Reindeer are very important to the </a:t>
            </a:r>
            <a:r>
              <a:rPr lang="en-US" b="1" dirty="0" err="1" smtClean="0">
                <a:solidFill>
                  <a:srgbClr val="800000"/>
                </a:solidFill>
              </a:rPr>
              <a:t>Nenets</a:t>
            </a:r>
            <a:r>
              <a:rPr lang="en-US" b="1" dirty="0" smtClean="0">
                <a:solidFill>
                  <a:srgbClr val="800000"/>
                </a:solidFill>
              </a:rPr>
              <a:t>. They provide the nomads with most of their essential needs. The traditional </a:t>
            </a:r>
            <a:r>
              <a:rPr lang="en-US" b="1" dirty="0" err="1" smtClean="0">
                <a:solidFill>
                  <a:srgbClr val="800000"/>
                </a:solidFill>
              </a:rPr>
              <a:t>Nenets</a:t>
            </a:r>
            <a:r>
              <a:rPr lang="en-US" b="1" dirty="0" smtClean="0">
                <a:solidFill>
                  <a:srgbClr val="800000"/>
                </a:solidFill>
              </a:rPr>
              <a:t> food is reindeer products and fish.</a:t>
            </a:r>
          </a:p>
          <a:p>
            <a:pPr algn="just">
              <a:lnSpc>
                <a:spcPct val="80000"/>
              </a:lnSpc>
              <a:defRPr/>
            </a:pPr>
            <a:r>
              <a:rPr lang="en-US" b="1" dirty="0" smtClean="0">
                <a:solidFill>
                  <a:srgbClr val="800000"/>
                </a:solidFill>
              </a:rPr>
              <a:t>   Some </a:t>
            </a:r>
            <a:r>
              <a:rPr lang="en-US" b="1" dirty="0" err="1" smtClean="0">
                <a:solidFill>
                  <a:srgbClr val="800000"/>
                </a:solidFill>
              </a:rPr>
              <a:t>Nenets</a:t>
            </a:r>
            <a:r>
              <a:rPr lang="en-US" b="1" dirty="0" smtClean="0">
                <a:solidFill>
                  <a:srgbClr val="800000"/>
                </a:solidFill>
              </a:rPr>
              <a:t> lead a nomadic way of life. They live in their traditional houses called “chum”. It is made of special poles and reindeer skins. But many of the </a:t>
            </a:r>
            <a:r>
              <a:rPr lang="en-US" b="1" dirty="0" err="1" smtClean="0">
                <a:solidFill>
                  <a:srgbClr val="800000"/>
                </a:solidFill>
              </a:rPr>
              <a:t>Nenets</a:t>
            </a:r>
            <a:r>
              <a:rPr lang="en-US" b="1" dirty="0" smtClean="0">
                <a:solidFill>
                  <a:srgbClr val="800000"/>
                </a:solidFill>
              </a:rPr>
              <a:t> live in different settlements of the </a:t>
            </a:r>
            <a:r>
              <a:rPr lang="en-US" b="1" dirty="0" err="1" smtClean="0">
                <a:solidFill>
                  <a:srgbClr val="800000"/>
                </a:solidFill>
              </a:rPr>
              <a:t>Okrug</a:t>
            </a:r>
            <a:r>
              <a:rPr lang="en-US" b="1" dirty="0" smtClean="0">
                <a:solidFill>
                  <a:srgbClr val="800000"/>
                </a:solidFill>
              </a:rPr>
              <a:t>.</a:t>
            </a:r>
          </a:p>
          <a:p>
            <a:pPr algn="just">
              <a:lnSpc>
                <a:spcPct val="80000"/>
              </a:lnSpc>
              <a:defRPr/>
            </a:pPr>
            <a:r>
              <a:rPr lang="en-US" b="1" dirty="0" smtClean="0">
                <a:solidFill>
                  <a:srgbClr val="800000"/>
                </a:solidFill>
              </a:rPr>
              <a:t>   There are not so many holidays in the </a:t>
            </a:r>
            <a:r>
              <a:rPr lang="en-US" b="1" dirty="0" err="1" smtClean="0">
                <a:solidFill>
                  <a:srgbClr val="800000"/>
                </a:solidFill>
              </a:rPr>
              <a:t>Nenets</a:t>
            </a:r>
            <a:r>
              <a:rPr lang="en-US" b="1" dirty="0" smtClean="0">
                <a:solidFill>
                  <a:srgbClr val="800000"/>
                </a:solidFill>
              </a:rPr>
              <a:t> life. They have one of the most popular holiday “The Reindeer Day” in August. In this day the </a:t>
            </a:r>
            <a:r>
              <a:rPr lang="en-US" b="1" dirty="0" err="1" smtClean="0">
                <a:solidFill>
                  <a:srgbClr val="800000"/>
                </a:solidFill>
              </a:rPr>
              <a:t>Nenets</a:t>
            </a:r>
            <a:r>
              <a:rPr lang="en-US" b="1" dirty="0" smtClean="0">
                <a:solidFill>
                  <a:srgbClr val="800000"/>
                </a:solidFill>
              </a:rPr>
              <a:t> men and boys show their skills in managing of reindeer relay, complete in their traditional games.</a:t>
            </a:r>
          </a:p>
          <a:p>
            <a:pPr algn="just">
              <a:lnSpc>
                <a:spcPct val="80000"/>
              </a:lnSpc>
              <a:defRPr/>
            </a:pPr>
            <a:r>
              <a:rPr lang="en-US" b="1" dirty="0" smtClean="0">
                <a:solidFill>
                  <a:srgbClr val="800000"/>
                </a:solidFill>
              </a:rPr>
              <a:t>   There is  boarding school for </a:t>
            </a:r>
            <a:r>
              <a:rPr lang="en-US" b="1" dirty="0" err="1" smtClean="0">
                <a:solidFill>
                  <a:srgbClr val="800000"/>
                </a:solidFill>
              </a:rPr>
              <a:t>Nenets</a:t>
            </a:r>
            <a:r>
              <a:rPr lang="en-US" b="1" dirty="0" smtClean="0">
                <a:solidFill>
                  <a:srgbClr val="800000"/>
                </a:solidFill>
              </a:rPr>
              <a:t> and other children from remote villages of the </a:t>
            </a:r>
            <a:r>
              <a:rPr lang="en-US" b="1" dirty="0" err="1" smtClean="0">
                <a:solidFill>
                  <a:srgbClr val="800000"/>
                </a:solidFill>
              </a:rPr>
              <a:t>Okrug</a:t>
            </a:r>
            <a:r>
              <a:rPr lang="en-US" b="1" dirty="0" smtClean="0">
                <a:solidFill>
                  <a:srgbClr val="800000"/>
                </a:solidFill>
              </a:rPr>
              <a:t> in </a:t>
            </a:r>
            <a:r>
              <a:rPr lang="en-US" b="1" dirty="0" err="1" smtClean="0">
                <a:solidFill>
                  <a:srgbClr val="800000"/>
                </a:solidFill>
              </a:rPr>
              <a:t>Naryan</a:t>
            </a:r>
            <a:r>
              <a:rPr lang="en-US" b="1" dirty="0" smtClean="0">
                <a:solidFill>
                  <a:srgbClr val="800000"/>
                </a:solidFill>
              </a:rPr>
              <a:t>-Mar.</a:t>
            </a:r>
          </a:p>
          <a:p>
            <a:pPr algn="just">
              <a:lnSpc>
                <a:spcPct val="80000"/>
              </a:lnSpc>
              <a:defRPr/>
            </a:pPr>
            <a:r>
              <a:rPr lang="en-US" sz="1600" b="1" dirty="0" smtClean="0">
                <a:solidFill>
                  <a:srgbClr val="800000"/>
                </a:solidFill>
              </a:rPr>
              <a:t> </a:t>
            </a:r>
            <a:endParaRPr lang="en-US" sz="1600" b="1" u="sng" dirty="0" smtClean="0">
              <a:solidFill>
                <a:srgbClr val="800000"/>
              </a:solidFill>
            </a:endParaRPr>
          </a:p>
          <a:p>
            <a:pPr algn="just">
              <a:lnSpc>
                <a:spcPct val="80000"/>
              </a:lnSpc>
              <a:defRPr/>
            </a:pPr>
            <a:r>
              <a:rPr lang="en-US" b="1" i="1" u="sng" dirty="0" smtClean="0">
                <a:solidFill>
                  <a:srgbClr val="800000"/>
                </a:solidFill>
              </a:rPr>
              <a:t>Task:</a:t>
            </a:r>
            <a:r>
              <a:rPr lang="en-US" i="1" u="sng" dirty="0" smtClean="0">
                <a:solidFill>
                  <a:srgbClr val="800000"/>
                </a:solidFill>
              </a:rPr>
              <a:t> Agree or disagree.</a:t>
            </a:r>
            <a:endParaRPr lang="en-US" i="1" dirty="0" smtClean="0">
              <a:solidFill>
                <a:srgbClr val="800000"/>
              </a:solidFill>
            </a:endParaRPr>
          </a:p>
          <a:p>
            <a:pPr>
              <a:lnSpc>
                <a:spcPct val="80000"/>
              </a:lnSpc>
              <a:defRPr/>
            </a:pPr>
            <a:r>
              <a:rPr lang="en-US" i="1" dirty="0" smtClean="0">
                <a:solidFill>
                  <a:srgbClr val="800000"/>
                </a:solidFill>
              </a:rPr>
              <a:t>1. The Russian, the </a:t>
            </a:r>
            <a:r>
              <a:rPr lang="en-US" i="1" dirty="0" err="1" smtClean="0">
                <a:solidFill>
                  <a:srgbClr val="800000"/>
                </a:solidFill>
              </a:rPr>
              <a:t>Komi</a:t>
            </a:r>
            <a:r>
              <a:rPr lang="en-US" i="1" dirty="0" smtClean="0">
                <a:solidFill>
                  <a:srgbClr val="800000"/>
                </a:solidFill>
              </a:rPr>
              <a:t>, the </a:t>
            </a:r>
            <a:r>
              <a:rPr lang="en-US" i="1" dirty="0" err="1" smtClean="0">
                <a:solidFill>
                  <a:srgbClr val="800000"/>
                </a:solidFill>
              </a:rPr>
              <a:t>Nenets</a:t>
            </a:r>
            <a:r>
              <a:rPr lang="en-US" i="1" dirty="0" smtClean="0">
                <a:solidFill>
                  <a:srgbClr val="800000"/>
                </a:solidFill>
              </a:rPr>
              <a:t> make majority the population.</a:t>
            </a:r>
            <a:endParaRPr lang="en-US" b="1" i="1" dirty="0" smtClean="0">
              <a:solidFill>
                <a:srgbClr val="800000"/>
              </a:solidFill>
            </a:endParaRPr>
          </a:p>
          <a:p>
            <a:pPr>
              <a:lnSpc>
                <a:spcPct val="80000"/>
              </a:lnSpc>
              <a:defRPr/>
            </a:pPr>
            <a:r>
              <a:rPr lang="en-US" b="1" i="1" dirty="0" smtClean="0">
                <a:solidFill>
                  <a:srgbClr val="800000"/>
                </a:solidFill>
              </a:rPr>
              <a:t>2</a:t>
            </a:r>
            <a:r>
              <a:rPr lang="en-US" i="1" dirty="0" smtClean="0">
                <a:solidFill>
                  <a:srgbClr val="800000"/>
                </a:solidFill>
              </a:rPr>
              <a:t>. The </a:t>
            </a:r>
            <a:r>
              <a:rPr lang="en-US" i="1" dirty="0" err="1" smtClean="0">
                <a:solidFill>
                  <a:srgbClr val="800000"/>
                </a:solidFill>
              </a:rPr>
              <a:t>Nenets</a:t>
            </a:r>
            <a:r>
              <a:rPr lang="en-US" i="1" dirty="0" smtClean="0">
                <a:solidFill>
                  <a:srgbClr val="800000"/>
                </a:solidFill>
              </a:rPr>
              <a:t> aren`t engaged in traditional branches of economy such as hunting, fishing, </a:t>
            </a:r>
            <a:r>
              <a:rPr lang="en-US" i="1" dirty="0" err="1" smtClean="0">
                <a:solidFill>
                  <a:srgbClr val="800000"/>
                </a:solidFill>
              </a:rPr>
              <a:t>reindeerbreeding</a:t>
            </a:r>
            <a:r>
              <a:rPr lang="en-US" b="1" i="1" dirty="0" smtClean="0">
                <a:solidFill>
                  <a:srgbClr val="800000"/>
                </a:solidFill>
              </a:rPr>
              <a:t>.</a:t>
            </a:r>
            <a:endParaRPr lang="en-US" i="1" dirty="0" smtClean="0">
              <a:solidFill>
                <a:srgbClr val="800000"/>
              </a:solidFill>
            </a:endParaRPr>
          </a:p>
          <a:p>
            <a:pPr>
              <a:lnSpc>
                <a:spcPct val="80000"/>
              </a:lnSpc>
              <a:defRPr/>
            </a:pPr>
            <a:r>
              <a:rPr lang="en-US" i="1" dirty="0" smtClean="0">
                <a:solidFill>
                  <a:srgbClr val="800000"/>
                </a:solidFill>
              </a:rPr>
              <a:t>3. The traditional </a:t>
            </a:r>
            <a:r>
              <a:rPr lang="en-US" i="1" dirty="0" err="1" smtClean="0">
                <a:solidFill>
                  <a:srgbClr val="800000"/>
                </a:solidFill>
              </a:rPr>
              <a:t>Nenets</a:t>
            </a:r>
            <a:r>
              <a:rPr lang="en-US" i="1" dirty="0" smtClean="0">
                <a:solidFill>
                  <a:srgbClr val="800000"/>
                </a:solidFill>
              </a:rPr>
              <a:t> food is canned fish.</a:t>
            </a:r>
          </a:p>
          <a:p>
            <a:pPr>
              <a:lnSpc>
                <a:spcPct val="80000"/>
              </a:lnSpc>
              <a:defRPr/>
            </a:pPr>
            <a:r>
              <a:rPr lang="en-US" i="1" dirty="0" smtClean="0">
                <a:solidFill>
                  <a:srgbClr val="800000"/>
                </a:solidFill>
              </a:rPr>
              <a:t>4. They live in their traditional houses called “chum”. </a:t>
            </a:r>
          </a:p>
          <a:p>
            <a:pPr>
              <a:lnSpc>
                <a:spcPct val="80000"/>
              </a:lnSpc>
              <a:defRPr/>
            </a:pPr>
            <a:r>
              <a:rPr lang="en-US" i="1" dirty="0" smtClean="0">
                <a:solidFill>
                  <a:srgbClr val="800000"/>
                </a:solidFill>
              </a:rPr>
              <a:t>5. They have one of the most popular holiday “The Reindeer Day” in October.</a:t>
            </a:r>
          </a:p>
          <a:p>
            <a:pPr>
              <a:lnSpc>
                <a:spcPct val="80000"/>
              </a:lnSpc>
              <a:defRPr/>
            </a:pPr>
            <a:r>
              <a:rPr lang="en-US" i="1" dirty="0" smtClean="0">
                <a:solidFill>
                  <a:srgbClr val="800000"/>
                </a:solidFill>
              </a:rPr>
              <a:t>6. Reindeer are very important to the </a:t>
            </a:r>
            <a:r>
              <a:rPr lang="en-US" i="1" dirty="0" err="1" smtClean="0">
                <a:solidFill>
                  <a:srgbClr val="800000"/>
                </a:solidFill>
              </a:rPr>
              <a:t>Nenets</a:t>
            </a:r>
            <a:r>
              <a:rPr lang="en-US" i="1" dirty="0" smtClean="0">
                <a:solidFill>
                  <a:srgbClr val="800000"/>
                </a:solidFill>
              </a:rPr>
              <a:t>.</a:t>
            </a:r>
            <a:endParaRPr lang="ru-RU" i="1" dirty="0" smtClean="0">
              <a:solidFill>
                <a:srgbClr val="800000"/>
              </a:solidFill>
            </a:endParaRPr>
          </a:p>
        </p:txBody>
      </p:sp>
      <p:grpSp>
        <p:nvGrpSpPr>
          <p:cNvPr id="2" name="Group 4"/>
          <p:cNvGrpSpPr>
            <a:grpSpLocks/>
          </p:cNvGrpSpPr>
          <p:nvPr/>
        </p:nvGrpSpPr>
        <p:grpSpPr bwMode="auto">
          <a:xfrm>
            <a:off x="430213" y="6637338"/>
            <a:ext cx="8713787" cy="220662"/>
            <a:chOff x="567" y="935"/>
            <a:chExt cx="5310" cy="139"/>
          </a:xfrm>
        </p:grpSpPr>
        <p:grpSp>
          <p:nvGrpSpPr>
            <p:cNvPr id="3" name="Group 5"/>
            <p:cNvGrpSpPr>
              <a:grpSpLocks/>
            </p:cNvGrpSpPr>
            <p:nvPr/>
          </p:nvGrpSpPr>
          <p:grpSpPr bwMode="auto">
            <a:xfrm>
              <a:off x="567" y="935"/>
              <a:ext cx="3969" cy="139"/>
              <a:chOff x="567" y="845"/>
              <a:chExt cx="5719" cy="229"/>
            </a:xfrm>
          </p:grpSpPr>
          <p:grpSp>
            <p:nvGrpSpPr>
              <p:cNvPr id="5" name="Group 6"/>
              <p:cNvGrpSpPr>
                <a:grpSpLocks/>
              </p:cNvGrpSpPr>
              <p:nvPr/>
            </p:nvGrpSpPr>
            <p:grpSpPr bwMode="auto">
              <a:xfrm>
                <a:off x="567" y="845"/>
                <a:ext cx="1909" cy="229"/>
                <a:chOff x="3152" y="1616"/>
                <a:chExt cx="1909" cy="229"/>
              </a:xfrm>
            </p:grpSpPr>
            <p:grpSp>
              <p:nvGrpSpPr>
                <p:cNvPr id="6" name="Group 7"/>
                <p:cNvGrpSpPr>
                  <a:grpSpLocks/>
                </p:cNvGrpSpPr>
                <p:nvPr/>
              </p:nvGrpSpPr>
              <p:grpSpPr bwMode="auto">
                <a:xfrm>
                  <a:off x="3152" y="1616"/>
                  <a:ext cx="956" cy="229"/>
                  <a:chOff x="4241" y="1616"/>
                  <a:chExt cx="956" cy="229"/>
                </a:xfrm>
              </p:grpSpPr>
              <p:pic>
                <p:nvPicPr>
                  <p:cNvPr id="44" name="Picture 8"/>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45" name="Picture 9"/>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46" name="Picture 10"/>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nvGrpSpPr>
                <p:cNvPr id="7" name="Group 11"/>
                <p:cNvGrpSpPr>
                  <a:grpSpLocks/>
                </p:cNvGrpSpPr>
                <p:nvPr/>
              </p:nvGrpSpPr>
              <p:grpSpPr bwMode="auto">
                <a:xfrm>
                  <a:off x="4105" y="1616"/>
                  <a:ext cx="956" cy="229"/>
                  <a:chOff x="4241" y="1616"/>
                  <a:chExt cx="956" cy="229"/>
                </a:xfrm>
              </p:grpSpPr>
              <p:pic>
                <p:nvPicPr>
                  <p:cNvPr id="41" name="Picture 12"/>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42" name="Picture 13"/>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43" name="Picture 14"/>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grpSp>
            <p:nvGrpSpPr>
              <p:cNvPr id="8" name="Group 15"/>
              <p:cNvGrpSpPr>
                <a:grpSpLocks/>
              </p:cNvGrpSpPr>
              <p:nvPr/>
            </p:nvGrpSpPr>
            <p:grpSpPr bwMode="auto">
              <a:xfrm>
                <a:off x="2472" y="845"/>
                <a:ext cx="1909" cy="229"/>
                <a:chOff x="3152" y="1616"/>
                <a:chExt cx="1909" cy="229"/>
              </a:xfrm>
            </p:grpSpPr>
            <p:grpSp>
              <p:nvGrpSpPr>
                <p:cNvPr id="9" name="Group 16"/>
                <p:cNvGrpSpPr>
                  <a:grpSpLocks/>
                </p:cNvGrpSpPr>
                <p:nvPr/>
              </p:nvGrpSpPr>
              <p:grpSpPr bwMode="auto">
                <a:xfrm>
                  <a:off x="3152" y="1616"/>
                  <a:ext cx="956" cy="229"/>
                  <a:chOff x="4241" y="1616"/>
                  <a:chExt cx="956" cy="229"/>
                </a:xfrm>
              </p:grpSpPr>
              <p:pic>
                <p:nvPicPr>
                  <p:cNvPr id="36" name="Picture 17"/>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37" name="Picture 18"/>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38" name="Picture 19"/>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nvGrpSpPr>
                <p:cNvPr id="10" name="Group 20"/>
                <p:cNvGrpSpPr>
                  <a:grpSpLocks/>
                </p:cNvGrpSpPr>
                <p:nvPr/>
              </p:nvGrpSpPr>
              <p:grpSpPr bwMode="auto">
                <a:xfrm>
                  <a:off x="4105" y="1616"/>
                  <a:ext cx="956" cy="229"/>
                  <a:chOff x="4241" y="1616"/>
                  <a:chExt cx="956" cy="229"/>
                </a:xfrm>
              </p:grpSpPr>
              <p:pic>
                <p:nvPicPr>
                  <p:cNvPr id="33" name="Picture 21"/>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34" name="Picture 22"/>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35" name="Picture 23"/>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grpSp>
            <p:nvGrpSpPr>
              <p:cNvPr id="11" name="Group 24"/>
              <p:cNvGrpSpPr>
                <a:grpSpLocks/>
              </p:cNvGrpSpPr>
              <p:nvPr/>
            </p:nvGrpSpPr>
            <p:grpSpPr bwMode="auto">
              <a:xfrm>
                <a:off x="4377" y="845"/>
                <a:ext cx="1909" cy="229"/>
                <a:chOff x="3152" y="1616"/>
                <a:chExt cx="1909" cy="229"/>
              </a:xfrm>
            </p:grpSpPr>
            <p:grpSp>
              <p:nvGrpSpPr>
                <p:cNvPr id="16" name="Group 25"/>
                <p:cNvGrpSpPr>
                  <a:grpSpLocks/>
                </p:cNvGrpSpPr>
                <p:nvPr/>
              </p:nvGrpSpPr>
              <p:grpSpPr bwMode="auto">
                <a:xfrm>
                  <a:off x="3152" y="1616"/>
                  <a:ext cx="956" cy="229"/>
                  <a:chOff x="4241" y="1616"/>
                  <a:chExt cx="956" cy="229"/>
                </a:xfrm>
              </p:grpSpPr>
              <p:pic>
                <p:nvPicPr>
                  <p:cNvPr id="28" name="Picture 26"/>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29" name="Picture 27"/>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30" name="Picture 28"/>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nvGrpSpPr>
                <p:cNvPr id="20" name="Group 29"/>
                <p:cNvGrpSpPr>
                  <a:grpSpLocks/>
                </p:cNvGrpSpPr>
                <p:nvPr/>
              </p:nvGrpSpPr>
              <p:grpSpPr bwMode="auto">
                <a:xfrm>
                  <a:off x="4105" y="1616"/>
                  <a:ext cx="956" cy="229"/>
                  <a:chOff x="4241" y="1616"/>
                  <a:chExt cx="956" cy="229"/>
                </a:xfrm>
              </p:grpSpPr>
              <p:pic>
                <p:nvPicPr>
                  <p:cNvPr id="25" name="Picture 30"/>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26" name="Picture 31"/>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27" name="Picture 32"/>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grpSp>
        <p:grpSp>
          <p:nvGrpSpPr>
            <p:cNvPr id="21" name="Group 33"/>
            <p:cNvGrpSpPr>
              <a:grpSpLocks/>
            </p:cNvGrpSpPr>
            <p:nvPr/>
          </p:nvGrpSpPr>
          <p:grpSpPr bwMode="auto">
            <a:xfrm>
              <a:off x="4506" y="935"/>
              <a:ext cx="1363" cy="139"/>
              <a:chOff x="3152" y="1616"/>
              <a:chExt cx="1909" cy="229"/>
            </a:xfrm>
          </p:grpSpPr>
          <p:grpSp>
            <p:nvGrpSpPr>
              <p:cNvPr id="22" name="Group 34"/>
              <p:cNvGrpSpPr>
                <a:grpSpLocks/>
              </p:cNvGrpSpPr>
              <p:nvPr/>
            </p:nvGrpSpPr>
            <p:grpSpPr bwMode="auto">
              <a:xfrm>
                <a:off x="3152" y="1616"/>
                <a:ext cx="956" cy="229"/>
                <a:chOff x="4241" y="1616"/>
                <a:chExt cx="956" cy="229"/>
              </a:xfrm>
            </p:grpSpPr>
            <p:pic>
              <p:nvPicPr>
                <p:cNvPr id="15" name="Picture 35"/>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17" name="Picture 36"/>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19" name="Picture 37"/>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nvGrpSpPr>
              <p:cNvPr id="23" name="Group 38"/>
              <p:cNvGrpSpPr>
                <a:grpSpLocks/>
              </p:cNvGrpSpPr>
              <p:nvPr/>
            </p:nvGrpSpPr>
            <p:grpSpPr bwMode="auto">
              <a:xfrm>
                <a:off x="4105" y="1616"/>
                <a:ext cx="956" cy="229"/>
                <a:chOff x="4241" y="1616"/>
                <a:chExt cx="956" cy="229"/>
              </a:xfrm>
            </p:grpSpPr>
            <p:pic>
              <p:nvPicPr>
                <p:cNvPr id="12" name="Picture 39"/>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13" name="Picture 40"/>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14" name="Picture 41"/>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grpSp>
      <p:pic>
        <p:nvPicPr>
          <p:cNvPr id="47" name="Picture 15"/>
          <p:cNvPicPr>
            <a:picLocks noChangeAspect="1" noChangeArrowheads="1"/>
          </p:cNvPicPr>
          <p:nvPr/>
        </p:nvPicPr>
        <p:blipFill>
          <a:blip r:embed="rId5" cstate="print"/>
          <a:srcRect/>
          <a:stretch>
            <a:fillRect/>
          </a:stretch>
        </p:blipFill>
        <p:spPr bwMode="auto">
          <a:xfrm>
            <a:off x="7929586" y="5256500"/>
            <a:ext cx="1013812" cy="13086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2" name="Прямоугольник 51"/>
          <p:cNvSpPr/>
          <p:nvPr/>
        </p:nvSpPr>
        <p:spPr>
          <a:xfrm>
            <a:off x="539552" y="1340768"/>
            <a:ext cx="8215370" cy="307777"/>
          </a:xfrm>
          <a:prstGeom prst="rect">
            <a:avLst/>
          </a:prstGeom>
        </p:spPr>
        <p:txBody>
          <a:bodyPr wrap="square">
            <a:spAutoFit/>
          </a:bodyPr>
          <a:lstStyle/>
          <a:p>
            <a:pPr marL="90488" indent="-90488" eaLnBrk="0" hangingPunct="0">
              <a:buFontTx/>
              <a:buAutoNum type="arabicPeriod"/>
              <a:tabLst>
                <a:tab pos="90488" algn="l"/>
                <a:tab pos="457200" algn="l"/>
              </a:tabLst>
              <a:defRPr/>
            </a:pPr>
            <a:endParaRPr lang="ru-RU" sz="1400" b="1" i="1" dirty="0" smtClean="0">
              <a:solidFill>
                <a:srgbClr val="7030A0"/>
              </a:solidFill>
              <a:latin typeface="Arial" charset="0"/>
            </a:endParaRPr>
          </a:p>
        </p:txBody>
      </p:sp>
      <p:sp>
        <p:nvSpPr>
          <p:cNvPr id="51" name="Прямоугольник 50"/>
          <p:cNvSpPr/>
          <p:nvPr/>
        </p:nvSpPr>
        <p:spPr>
          <a:xfrm>
            <a:off x="642910" y="1643049"/>
            <a:ext cx="7858180" cy="338554"/>
          </a:xfrm>
          <a:prstGeom prst="rect">
            <a:avLst/>
          </a:prstGeom>
        </p:spPr>
        <p:txBody>
          <a:bodyPr wrap="square">
            <a:spAutoFit/>
          </a:bodyPr>
          <a:lstStyle/>
          <a:p>
            <a:pPr lvl="0" fontAlgn="base">
              <a:spcBef>
                <a:spcPct val="20000"/>
              </a:spcBef>
              <a:spcAft>
                <a:spcPct val="0"/>
              </a:spcAft>
              <a:buClr>
                <a:schemeClr val="hlink"/>
              </a:buClr>
              <a:buSzPct val="80000"/>
            </a:pPr>
            <a:endParaRPr lang="ru-RU" sz="1600" dirty="0" smtClean="0">
              <a:solidFill>
                <a:srgbClr val="800000"/>
              </a:solidFill>
              <a:latin typeface="Arial Narrow" pitchFamily="34" charset="0"/>
            </a:endParaRPr>
          </a:p>
        </p:txBody>
      </p:sp>
      <p:sp>
        <p:nvSpPr>
          <p:cNvPr id="63" name="Прямоугольник 62"/>
          <p:cNvSpPr/>
          <p:nvPr/>
        </p:nvSpPr>
        <p:spPr>
          <a:xfrm>
            <a:off x="571472" y="1714488"/>
            <a:ext cx="7572428" cy="464871"/>
          </a:xfrm>
          <a:prstGeom prst="rect">
            <a:avLst/>
          </a:prstGeom>
        </p:spPr>
        <p:txBody>
          <a:bodyPr wrap="square">
            <a:spAutoFit/>
          </a:bodyPr>
          <a:lstStyle/>
          <a:p>
            <a:pPr algn="just">
              <a:lnSpc>
                <a:spcPct val="150000"/>
              </a:lnSpc>
              <a:defRPr/>
            </a:pPr>
            <a:r>
              <a:rPr lang="ru-RU" b="1" dirty="0" smtClean="0">
                <a:solidFill>
                  <a:srgbClr val="800000"/>
                </a:solidFill>
              </a:rPr>
              <a:t> </a:t>
            </a:r>
            <a:endParaRPr lang="ru-RU" dirty="0"/>
          </a:p>
        </p:txBody>
      </p:sp>
      <p:pic>
        <p:nvPicPr>
          <p:cNvPr id="53" name="Picture 62" descr="118"/>
          <p:cNvPicPr>
            <a:picLocks noChangeAspect="1" noChangeArrowheads="1"/>
          </p:cNvPicPr>
          <p:nvPr/>
        </p:nvPicPr>
        <p:blipFill>
          <a:blip r:embed="rId6" cstate="print"/>
          <a:srcRect/>
          <a:stretch>
            <a:fillRect/>
          </a:stretch>
        </p:blipFill>
        <p:spPr bwMode="auto">
          <a:xfrm>
            <a:off x="1475656" y="188640"/>
            <a:ext cx="2089150" cy="1095375"/>
          </a:xfrm>
          <a:prstGeom prst="rect">
            <a:avLst/>
          </a:prstGeom>
          <a:noFill/>
          <a:ln w="22225" cap="rnd">
            <a:solidFill>
              <a:srgbClr val="66FFCC"/>
            </a:solidFill>
            <a:prstDash val="sysDot"/>
            <a:miter lim="800000"/>
            <a:headEnd/>
            <a:tailEnd/>
          </a:ln>
        </p:spPr>
      </p:pic>
      <p:sp>
        <p:nvSpPr>
          <p:cNvPr id="54" name="Rectangle 63"/>
          <p:cNvSpPr>
            <a:spLocks noChangeArrowheads="1"/>
          </p:cNvSpPr>
          <p:nvPr/>
        </p:nvSpPr>
        <p:spPr bwMode="auto">
          <a:xfrm>
            <a:off x="4067175" y="404813"/>
            <a:ext cx="4608513" cy="683264"/>
          </a:xfrm>
          <a:prstGeom prst="rect">
            <a:avLst/>
          </a:prstGeom>
          <a:noFill/>
          <a:ln w="9525">
            <a:noFill/>
            <a:miter lim="800000"/>
            <a:headEnd/>
            <a:tailEnd/>
          </a:ln>
        </p:spPr>
        <p:txBody>
          <a:bodyPr>
            <a:spAutoFit/>
          </a:bodyPr>
          <a:lstStyle/>
          <a:p>
            <a:pPr>
              <a:lnSpc>
                <a:spcPct val="80000"/>
              </a:lnSpc>
              <a:spcBef>
                <a:spcPct val="20000"/>
              </a:spcBef>
              <a:buClr>
                <a:schemeClr val="hlink"/>
              </a:buClr>
              <a:buSzPct val="80000"/>
              <a:buFont typeface="Wingdings" pitchFamily="2" charset="2"/>
              <a:buNone/>
            </a:pPr>
            <a:r>
              <a:rPr lang="en-US" sz="2400" b="1" i="1" dirty="0" smtClean="0">
                <a:latin typeface="Arial Black" pitchFamily="34" charset="0"/>
              </a:rPr>
              <a:t>V</a:t>
            </a:r>
            <a:r>
              <a:rPr lang="en-US" sz="2400" b="1" i="1" dirty="0">
                <a:latin typeface="Arial Black" pitchFamily="34" charset="0"/>
              </a:rPr>
              <a:t>. The famous people of the </a:t>
            </a:r>
            <a:r>
              <a:rPr lang="en-US" sz="2400" b="1" i="1" dirty="0" err="1" smtClean="0">
                <a:latin typeface="Arial Black" pitchFamily="34" charset="0"/>
              </a:rPr>
              <a:t>Nenets</a:t>
            </a:r>
            <a:r>
              <a:rPr lang="ru-RU" sz="2400" b="1" i="1" dirty="0" smtClean="0">
                <a:latin typeface="Arial Black" pitchFamily="34" charset="0"/>
              </a:rPr>
              <a:t>.</a:t>
            </a:r>
            <a:endParaRPr lang="en-US" sz="2400" b="1" i="1" dirty="0">
              <a:latin typeface="Arial Black" pitchFamily="34" charset="0"/>
            </a:endParaRPr>
          </a:p>
        </p:txBody>
      </p:sp>
      <p:sp>
        <p:nvSpPr>
          <p:cNvPr id="55" name="Прямоугольник 54"/>
          <p:cNvSpPr/>
          <p:nvPr/>
        </p:nvSpPr>
        <p:spPr>
          <a:xfrm>
            <a:off x="580996" y="1724012"/>
            <a:ext cx="8215370" cy="307777"/>
          </a:xfrm>
          <a:prstGeom prst="rect">
            <a:avLst/>
          </a:prstGeom>
        </p:spPr>
        <p:txBody>
          <a:bodyPr wrap="square">
            <a:spAutoFit/>
          </a:bodyPr>
          <a:lstStyle/>
          <a:p>
            <a:pPr marL="90488" indent="-90488" eaLnBrk="0" hangingPunct="0">
              <a:buFontTx/>
              <a:buAutoNum type="arabicPeriod"/>
              <a:tabLst>
                <a:tab pos="90488" algn="l"/>
                <a:tab pos="457200" algn="l"/>
              </a:tabLst>
              <a:defRPr/>
            </a:pPr>
            <a:endParaRPr lang="ru-RU" sz="1400" b="1" i="1" dirty="0" smtClean="0">
              <a:solidFill>
                <a:srgbClr val="7030A0"/>
              </a:solidFill>
              <a:latin typeface="Arial" charset="0"/>
            </a:endParaRPr>
          </a:p>
        </p:txBody>
      </p:sp>
      <p:sp>
        <p:nvSpPr>
          <p:cNvPr id="56" name="Прямоугольник 55"/>
          <p:cNvSpPr/>
          <p:nvPr/>
        </p:nvSpPr>
        <p:spPr>
          <a:xfrm>
            <a:off x="733396" y="1876412"/>
            <a:ext cx="8215370" cy="307777"/>
          </a:xfrm>
          <a:prstGeom prst="rect">
            <a:avLst/>
          </a:prstGeom>
        </p:spPr>
        <p:txBody>
          <a:bodyPr wrap="square">
            <a:spAutoFit/>
          </a:bodyPr>
          <a:lstStyle/>
          <a:p>
            <a:pPr marL="90488" indent="-90488" eaLnBrk="0" hangingPunct="0">
              <a:buFontTx/>
              <a:buAutoNum type="arabicPeriod"/>
              <a:tabLst>
                <a:tab pos="90488" algn="l"/>
                <a:tab pos="457200" algn="l"/>
              </a:tabLst>
              <a:defRPr/>
            </a:pPr>
            <a:endParaRPr lang="ru-RU" sz="1400" b="1" i="1" dirty="0" smtClean="0">
              <a:solidFill>
                <a:srgbClr val="7030A0"/>
              </a:solidFill>
              <a:latin typeface="Arial" charset="0"/>
            </a:endParaRPr>
          </a:p>
        </p:txBody>
      </p:sp>
    </p:spTree>
  </p:cSld>
  <p:clrMapOvr>
    <a:masterClrMapping/>
  </p:clrMapOvr>
  <p:transition spd="med">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2"/>
          <p:cNvGraphicFramePr>
            <a:graphicFrameLocks noChangeAspect="1"/>
          </p:cNvGraphicFramePr>
          <p:nvPr/>
        </p:nvGraphicFramePr>
        <p:xfrm>
          <a:off x="1" y="0"/>
          <a:ext cx="9143999" cy="6857999"/>
        </p:xfrm>
        <a:graphic>
          <a:graphicData uri="http://schemas.openxmlformats.org/presentationml/2006/ole">
            <p:oleObj spid="_x0000_s161794" name="Слайд" r:id="rId3" imgW="4572129" imgH="3429034" progId="PowerPoint.Slide.8">
              <p:embed/>
            </p:oleObj>
          </a:graphicData>
        </a:graphic>
      </p:graphicFrame>
      <p:sp>
        <p:nvSpPr>
          <p:cNvPr id="4" name="Прямоугольник 3"/>
          <p:cNvSpPr/>
          <p:nvPr/>
        </p:nvSpPr>
        <p:spPr>
          <a:xfrm>
            <a:off x="971600" y="0"/>
            <a:ext cx="7500990" cy="800219"/>
          </a:xfrm>
          <a:prstGeom prst="rect">
            <a:avLst/>
          </a:prstGeom>
        </p:spPr>
        <p:txBody>
          <a:bodyPr wrap="square">
            <a:spAutoFit/>
          </a:bodyPr>
          <a:lstStyle/>
          <a:p>
            <a:pPr algn="ctr"/>
            <a:r>
              <a:rPr lang="ru-RU" sz="2800" b="1" dirty="0" smtClean="0">
                <a:solidFill>
                  <a:schemeClr val="bg1"/>
                </a:solidFill>
                <a:latin typeface="Times New Roman" pitchFamily="18" charset="0"/>
                <a:ea typeface="Times New Roman" pitchFamily="18" charset="0"/>
                <a:cs typeface="Times New Roman" pitchFamily="18" charset="0"/>
              </a:rPr>
              <a:t> </a:t>
            </a:r>
            <a:r>
              <a:rPr lang="ru-RU" sz="2000" b="1" dirty="0" smtClean="0">
                <a:solidFill>
                  <a:schemeClr val="bg1"/>
                </a:solidFill>
                <a:latin typeface="Times New Roman" pitchFamily="18" charset="0"/>
                <a:ea typeface="Times New Roman" pitchFamily="18" charset="0"/>
                <a:cs typeface="Times New Roman" pitchFamily="18" charset="0"/>
              </a:rPr>
              <a:t/>
            </a:r>
            <a:br>
              <a:rPr lang="ru-RU" sz="2000" b="1" dirty="0" smtClean="0">
                <a:solidFill>
                  <a:schemeClr val="bg1"/>
                </a:solidFill>
                <a:latin typeface="Times New Roman" pitchFamily="18" charset="0"/>
                <a:ea typeface="Times New Roman" pitchFamily="18" charset="0"/>
                <a:cs typeface="Times New Roman" pitchFamily="18" charset="0"/>
              </a:rPr>
            </a:br>
            <a:endParaRPr lang="ru-RU" dirty="0">
              <a:solidFill>
                <a:schemeClr val="bg1"/>
              </a:solidFill>
            </a:endParaRPr>
          </a:p>
        </p:txBody>
      </p:sp>
      <p:grpSp>
        <p:nvGrpSpPr>
          <p:cNvPr id="2" name="Group 4"/>
          <p:cNvGrpSpPr>
            <a:grpSpLocks/>
          </p:cNvGrpSpPr>
          <p:nvPr/>
        </p:nvGrpSpPr>
        <p:grpSpPr bwMode="auto">
          <a:xfrm>
            <a:off x="430213" y="6637338"/>
            <a:ext cx="8713787" cy="220662"/>
            <a:chOff x="567" y="935"/>
            <a:chExt cx="5310" cy="139"/>
          </a:xfrm>
        </p:grpSpPr>
        <p:grpSp>
          <p:nvGrpSpPr>
            <p:cNvPr id="3" name="Group 5"/>
            <p:cNvGrpSpPr>
              <a:grpSpLocks/>
            </p:cNvGrpSpPr>
            <p:nvPr/>
          </p:nvGrpSpPr>
          <p:grpSpPr bwMode="auto">
            <a:xfrm>
              <a:off x="567" y="935"/>
              <a:ext cx="3969" cy="139"/>
              <a:chOff x="567" y="845"/>
              <a:chExt cx="5719" cy="229"/>
            </a:xfrm>
          </p:grpSpPr>
          <p:grpSp>
            <p:nvGrpSpPr>
              <p:cNvPr id="5" name="Group 6"/>
              <p:cNvGrpSpPr>
                <a:grpSpLocks/>
              </p:cNvGrpSpPr>
              <p:nvPr/>
            </p:nvGrpSpPr>
            <p:grpSpPr bwMode="auto">
              <a:xfrm>
                <a:off x="567" y="845"/>
                <a:ext cx="1909" cy="229"/>
                <a:chOff x="3152" y="1616"/>
                <a:chExt cx="1909" cy="229"/>
              </a:xfrm>
            </p:grpSpPr>
            <p:grpSp>
              <p:nvGrpSpPr>
                <p:cNvPr id="6" name="Group 7"/>
                <p:cNvGrpSpPr>
                  <a:grpSpLocks/>
                </p:cNvGrpSpPr>
                <p:nvPr/>
              </p:nvGrpSpPr>
              <p:grpSpPr bwMode="auto">
                <a:xfrm>
                  <a:off x="3152" y="1616"/>
                  <a:ext cx="956" cy="229"/>
                  <a:chOff x="4241" y="1616"/>
                  <a:chExt cx="956" cy="229"/>
                </a:xfrm>
              </p:grpSpPr>
              <p:pic>
                <p:nvPicPr>
                  <p:cNvPr id="44" name="Picture 8"/>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45" name="Picture 9"/>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46" name="Picture 10"/>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nvGrpSpPr>
                <p:cNvPr id="7" name="Group 11"/>
                <p:cNvGrpSpPr>
                  <a:grpSpLocks/>
                </p:cNvGrpSpPr>
                <p:nvPr/>
              </p:nvGrpSpPr>
              <p:grpSpPr bwMode="auto">
                <a:xfrm>
                  <a:off x="4105" y="1616"/>
                  <a:ext cx="956" cy="229"/>
                  <a:chOff x="4241" y="1616"/>
                  <a:chExt cx="956" cy="229"/>
                </a:xfrm>
              </p:grpSpPr>
              <p:pic>
                <p:nvPicPr>
                  <p:cNvPr id="41" name="Picture 12"/>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42" name="Picture 13"/>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43" name="Picture 14"/>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grpSp>
            <p:nvGrpSpPr>
              <p:cNvPr id="8" name="Group 15"/>
              <p:cNvGrpSpPr>
                <a:grpSpLocks/>
              </p:cNvGrpSpPr>
              <p:nvPr/>
            </p:nvGrpSpPr>
            <p:grpSpPr bwMode="auto">
              <a:xfrm>
                <a:off x="2472" y="845"/>
                <a:ext cx="1909" cy="229"/>
                <a:chOff x="3152" y="1616"/>
                <a:chExt cx="1909" cy="229"/>
              </a:xfrm>
            </p:grpSpPr>
            <p:grpSp>
              <p:nvGrpSpPr>
                <p:cNvPr id="9" name="Group 16"/>
                <p:cNvGrpSpPr>
                  <a:grpSpLocks/>
                </p:cNvGrpSpPr>
                <p:nvPr/>
              </p:nvGrpSpPr>
              <p:grpSpPr bwMode="auto">
                <a:xfrm>
                  <a:off x="3152" y="1616"/>
                  <a:ext cx="956" cy="229"/>
                  <a:chOff x="4241" y="1616"/>
                  <a:chExt cx="956" cy="229"/>
                </a:xfrm>
              </p:grpSpPr>
              <p:pic>
                <p:nvPicPr>
                  <p:cNvPr id="36" name="Picture 17"/>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37" name="Picture 18"/>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38" name="Picture 19"/>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nvGrpSpPr>
                <p:cNvPr id="10" name="Group 20"/>
                <p:cNvGrpSpPr>
                  <a:grpSpLocks/>
                </p:cNvGrpSpPr>
                <p:nvPr/>
              </p:nvGrpSpPr>
              <p:grpSpPr bwMode="auto">
                <a:xfrm>
                  <a:off x="4105" y="1616"/>
                  <a:ext cx="956" cy="229"/>
                  <a:chOff x="4241" y="1616"/>
                  <a:chExt cx="956" cy="229"/>
                </a:xfrm>
              </p:grpSpPr>
              <p:pic>
                <p:nvPicPr>
                  <p:cNvPr id="33" name="Picture 21"/>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34" name="Picture 22"/>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35" name="Picture 23"/>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grpSp>
            <p:nvGrpSpPr>
              <p:cNvPr id="11" name="Group 24"/>
              <p:cNvGrpSpPr>
                <a:grpSpLocks/>
              </p:cNvGrpSpPr>
              <p:nvPr/>
            </p:nvGrpSpPr>
            <p:grpSpPr bwMode="auto">
              <a:xfrm>
                <a:off x="4377" y="845"/>
                <a:ext cx="1909" cy="229"/>
                <a:chOff x="3152" y="1616"/>
                <a:chExt cx="1909" cy="229"/>
              </a:xfrm>
            </p:grpSpPr>
            <p:grpSp>
              <p:nvGrpSpPr>
                <p:cNvPr id="16" name="Group 25"/>
                <p:cNvGrpSpPr>
                  <a:grpSpLocks/>
                </p:cNvGrpSpPr>
                <p:nvPr/>
              </p:nvGrpSpPr>
              <p:grpSpPr bwMode="auto">
                <a:xfrm>
                  <a:off x="3152" y="1616"/>
                  <a:ext cx="956" cy="229"/>
                  <a:chOff x="4241" y="1616"/>
                  <a:chExt cx="956" cy="229"/>
                </a:xfrm>
              </p:grpSpPr>
              <p:pic>
                <p:nvPicPr>
                  <p:cNvPr id="28" name="Picture 26"/>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29" name="Picture 27"/>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30" name="Picture 28"/>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nvGrpSpPr>
                <p:cNvPr id="20" name="Group 29"/>
                <p:cNvGrpSpPr>
                  <a:grpSpLocks/>
                </p:cNvGrpSpPr>
                <p:nvPr/>
              </p:nvGrpSpPr>
              <p:grpSpPr bwMode="auto">
                <a:xfrm>
                  <a:off x="4105" y="1616"/>
                  <a:ext cx="956" cy="229"/>
                  <a:chOff x="4241" y="1616"/>
                  <a:chExt cx="956" cy="229"/>
                </a:xfrm>
              </p:grpSpPr>
              <p:pic>
                <p:nvPicPr>
                  <p:cNvPr id="25" name="Picture 30"/>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26" name="Picture 31"/>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27" name="Picture 32"/>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grpSp>
        <p:grpSp>
          <p:nvGrpSpPr>
            <p:cNvPr id="21" name="Group 33"/>
            <p:cNvGrpSpPr>
              <a:grpSpLocks/>
            </p:cNvGrpSpPr>
            <p:nvPr/>
          </p:nvGrpSpPr>
          <p:grpSpPr bwMode="auto">
            <a:xfrm>
              <a:off x="4506" y="935"/>
              <a:ext cx="1363" cy="139"/>
              <a:chOff x="3152" y="1616"/>
              <a:chExt cx="1909" cy="229"/>
            </a:xfrm>
          </p:grpSpPr>
          <p:grpSp>
            <p:nvGrpSpPr>
              <p:cNvPr id="22" name="Group 34"/>
              <p:cNvGrpSpPr>
                <a:grpSpLocks/>
              </p:cNvGrpSpPr>
              <p:nvPr/>
            </p:nvGrpSpPr>
            <p:grpSpPr bwMode="auto">
              <a:xfrm>
                <a:off x="3152" y="1616"/>
                <a:ext cx="956" cy="229"/>
                <a:chOff x="4241" y="1616"/>
                <a:chExt cx="956" cy="229"/>
              </a:xfrm>
            </p:grpSpPr>
            <p:pic>
              <p:nvPicPr>
                <p:cNvPr id="15" name="Picture 35"/>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17" name="Picture 36"/>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19" name="Picture 37"/>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nvGrpSpPr>
              <p:cNvPr id="23" name="Group 38"/>
              <p:cNvGrpSpPr>
                <a:grpSpLocks/>
              </p:cNvGrpSpPr>
              <p:nvPr/>
            </p:nvGrpSpPr>
            <p:grpSpPr bwMode="auto">
              <a:xfrm>
                <a:off x="4105" y="1616"/>
                <a:ext cx="956" cy="229"/>
                <a:chOff x="4241" y="1616"/>
                <a:chExt cx="956" cy="229"/>
              </a:xfrm>
            </p:grpSpPr>
            <p:pic>
              <p:nvPicPr>
                <p:cNvPr id="12" name="Picture 39"/>
                <p:cNvPicPr>
                  <a:picLocks noChangeAspect="1" noChangeArrowheads="1"/>
                </p:cNvPicPr>
                <p:nvPr/>
              </p:nvPicPr>
              <p:blipFill>
                <a:blip r:embed="rId4" cstate="print"/>
                <a:srcRect/>
                <a:stretch>
                  <a:fillRect/>
                </a:stretch>
              </p:blipFill>
              <p:spPr bwMode="auto">
                <a:xfrm>
                  <a:off x="4241" y="1616"/>
                  <a:ext cx="321" cy="229"/>
                </a:xfrm>
                <a:prstGeom prst="rect">
                  <a:avLst/>
                </a:prstGeom>
                <a:noFill/>
                <a:ln w="9525">
                  <a:noFill/>
                  <a:miter lim="800000"/>
                  <a:headEnd/>
                  <a:tailEnd/>
                </a:ln>
              </p:spPr>
            </p:pic>
            <p:pic>
              <p:nvPicPr>
                <p:cNvPr id="13" name="Picture 40"/>
                <p:cNvPicPr>
                  <a:picLocks noChangeAspect="1" noChangeArrowheads="1"/>
                </p:cNvPicPr>
                <p:nvPr/>
              </p:nvPicPr>
              <p:blipFill>
                <a:blip r:embed="rId4" cstate="print"/>
                <a:srcRect/>
                <a:stretch>
                  <a:fillRect/>
                </a:stretch>
              </p:blipFill>
              <p:spPr bwMode="auto">
                <a:xfrm>
                  <a:off x="4558" y="1616"/>
                  <a:ext cx="321" cy="229"/>
                </a:xfrm>
                <a:prstGeom prst="rect">
                  <a:avLst/>
                </a:prstGeom>
                <a:noFill/>
                <a:ln w="9525">
                  <a:noFill/>
                  <a:miter lim="800000"/>
                  <a:headEnd/>
                  <a:tailEnd/>
                </a:ln>
              </p:spPr>
            </p:pic>
            <p:pic>
              <p:nvPicPr>
                <p:cNvPr id="14" name="Picture 41"/>
                <p:cNvPicPr>
                  <a:picLocks noChangeAspect="1" noChangeArrowheads="1"/>
                </p:cNvPicPr>
                <p:nvPr/>
              </p:nvPicPr>
              <p:blipFill>
                <a:blip r:embed="rId4" cstate="print"/>
                <a:srcRect/>
                <a:stretch>
                  <a:fillRect/>
                </a:stretch>
              </p:blipFill>
              <p:spPr bwMode="auto">
                <a:xfrm>
                  <a:off x="4876" y="1616"/>
                  <a:ext cx="321" cy="229"/>
                </a:xfrm>
                <a:prstGeom prst="rect">
                  <a:avLst/>
                </a:prstGeom>
                <a:noFill/>
                <a:ln w="9525">
                  <a:noFill/>
                  <a:miter lim="800000"/>
                  <a:headEnd/>
                  <a:tailEnd/>
                </a:ln>
              </p:spPr>
            </p:pic>
          </p:grpSp>
        </p:grpSp>
      </p:grpSp>
      <p:pic>
        <p:nvPicPr>
          <p:cNvPr id="47" name="Picture 15"/>
          <p:cNvPicPr>
            <a:picLocks noChangeAspect="1" noChangeArrowheads="1"/>
          </p:cNvPicPr>
          <p:nvPr/>
        </p:nvPicPr>
        <p:blipFill>
          <a:blip r:embed="rId5" cstate="print"/>
          <a:srcRect/>
          <a:stretch>
            <a:fillRect/>
          </a:stretch>
        </p:blipFill>
        <p:spPr bwMode="auto">
          <a:xfrm>
            <a:off x="7929586" y="5256500"/>
            <a:ext cx="1013812" cy="13086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2" name="Прямоугольник 51"/>
          <p:cNvSpPr/>
          <p:nvPr/>
        </p:nvSpPr>
        <p:spPr>
          <a:xfrm>
            <a:off x="285720" y="1643050"/>
            <a:ext cx="8215370" cy="307777"/>
          </a:xfrm>
          <a:prstGeom prst="rect">
            <a:avLst/>
          </a:prstGeom>
        </p:spPr>
        <p:txBody>
          <a:bodyPr wrap="square">
            <a:spAutoFit/>
          </a:bodyPr>
          <a:lstStyle/>
          <a:p>
            <a:pPr marL="90488" indent="-90488" eaLnBrk="0" hangingPunct="0">
              <a:buFontTx/>
              <a:buAutoNum type="arabicPeriod"/>
              <a:tabLst>
                <a:tab pos="90488" algn="l"/>
                <a:tab pos="457200" algn="l"/>
              </a:tabLst>
              <a:defRPr/>
            </a:pPr>
            <a:endParaRPr lang="ru-RU" sz="1400" b="1" i="1" dirty="0" smtClean="0">
              <a:solidFill>
                <a:srgbClr val="7030A0"/>
              </a:solidFill>
              <a:latin typeface="Arial" charset="0"/>
            </a:endParaRPr>
          </a:p>
        </p:txBody>
      </p:sp>
      <p:sp>
        <p:nvSpPr>
          <p:cNvPr id="51" name="Прямоугольник 50"/>
          <p:cNvSpPr/>
          <p:nvPr/>
        </p:nvSpPr>
        <p:spPr>
          <a:xfrm>
            <a:off x="642910" y="1643049"/>
            <a:ext cx="7858180" cy="338554"/>
          </a:xfrm>
          <a:prstGeom prst="rect">
            <a:avLst/>
          </a:prstGeom>
        </p:spPr>
        <p:txBody>
          <a:bodyPr wrap="square">
            <a:spAutoFit/>
          </a:bodyPr>
          <a:lstStyle/>
          <a:p>
            <a:pPr lvl="0" fontAlgn="base">
              <a:spcBef>
                <a:spcPct val="20000"/>
              </a:spcBef>
              <a:spcAft>
                <a:spcPct val="0"/>
              </a:spcAft>
              <a:buClr>
                <a:schemeClr val="hlink"/>
              </a:buClr>
              <a:buSzPct val="80000"/>
            </a:pPr>
            <a:endParaRPr lang="ru-RU" sz="1600" dirty="0" smtClean="0">
              <a:solidFill>
                <a:srgbClr val="800000"/>
              </a:solidFill>
              <a:latin typeface="Arial Narrow" pitchFamily="34" charset="0"/>
            </a:endParaRPr>
          </a:p>
        </p:txBody>
      </p:sp>
      <p:sp>
        <p:nvSpPr>
          <p:cNvPr id="63" name="Прямоугольник 62"/>
          <p:cNvSpPr/>
          <p:nvPr/>
        </p:nvSpPr>
        <p:spPr>
          <a:xfrm>
            <a:off x="571472" y="1714488"/>
            <a:ext cx="7572428" cy="464871"/>
          </a:xfrm>
          <a:prstGeom prst="rect">
            <a:avLst/>
          </a:prstGeom>
        </p:spPr>
        <p:txBody>
          <a:bodyPr wrap="square">
            <a:spAutoFit/>
          </a:bodyPr>
          <a:lstStyle/>
          <a:p>
            <a:pPr algn="just">
              <a:lnSpc>
                <a:spcPct val="150000"/>
              </a:lnSpc>
              <a:defRPr/>
            </a:pPr>
            <a:r>
              <a:rPr lang="ru-RU" b="1" dirty="0" smtClean="0">
                <a:solidFill>
                  <a:srgbClr val="800000"/>
                </a:solidFill>
              </a:rPr>
              <a:t> </a:t>
            </a:r>
            <a:endParaRPr lang="ru-RU" dirty="0"/>
          </a:p>
        </p:txBody>
      </p:sp>
      <p:sp>
        <p:nvSpPr>
          <p:cNvPr id="55" name="Прямоугольник 54"/>
          <p:cNvSpPr/>
          <p:nvPr/>
        </p:nvSpPr>
        <p:spPr>
          <a:xfrm>
            <a:off x="580996" y="1724012"/>
            <a:ext cx="8215370" cy="307777"/>
          </a:xfrm>
          <a:prstGeom prst="rect">
            <a:avLst/>
          </a:prstGeom>
        </p:spPr>
        <p:txBody>
          <a:bodyPr wrap="square">
            <a:spAutoFit/>
          </a:bodyPr>
          <a:lstStyle/>
          <a:p>
            <a:pPr marL="90488" indent="-90488" eaLnBrk="0" hangingPunct="0">
              <a:buFontTx/>
              <a:buAutoNum type="arabicPeriod"/>
              <a:tabLst>
                <a:tab pos="90488" algn="l"/>
                <a:tab pos="457200" algn="l"/>
              </a:tabLst>
              <a:defRPr/>
            </a:pPr>
            <a:endParaRPr lang="ru-RU" sz="1400" b="1" i="1" dirty="0" smtClean="0">
              <a:solidFill>
                <a:srgbClr val="7030A0"/>
              </a:solidFill>
              <a:latin typeface="Arial" charset="0"/>
            </a:endParaRPr>
          </a:p>
        </p:txBody>
      </p:sp>
      <p:sp>
        <p:nvSpPr>
          <p:cNvPr id="56" name="Прямоугольник 55"/>
          <p:cNvSpPr/>
          <p:nvPr/>
        </p:nvSpPr>
        <p:spPr>
          <a:xfrm>
            <a:off x="733396" y="1876412"/>
            <a:ext cx="8215370" cy="307777"/>
          </a:xfrm>
          <a:prstGeom prst="rect">
            <a:avLst/>
          </a:prstGeom>
        </p:spPr>
        <p:txBody>
          <a:bodyPr wrap="square">
            <a:spAutoFit/>
          </a:bodyPr>
          <a:lstStyle/>
          <a:p>
            <a:pPr marL="90488" indent="-90488" eaLnBrk="0" hangingPunct="0">
              <a:buFontTx/>
              <a:buAutoNum type="arabicPeriod"/>
              <a:tabLst>
                <a:tab pos="90488" algn="l"/>
                <a:tab pos="457200" algn="l"/>
              </a:tabLst>
              <a:defRPr/>
            </a:pPr>
            <a:endParaRPr lang="ru-RU" sz="1400" b="1" i="1" dirty="0" smtClean="0">
              <a:solidFill>
                <a:srgbClr val="7030A0"/>
              </a:solidFill>
              <a:latin typeface="Arial" charset="0"/>
            </a:endParaRPr>
          </a:p>
        </p:txBody>
      </p:sp>
      <p:pic>
        <p:nvPicPr>
          <p:cNvPr id="57" name="Picture 62" descr="130"/>
          <p:cNvPicPr>
            <a:picLocks noChangeAspect="1" noChangeArrowheads="1"/>
          </p:cNvPicPr>
          <p:nvPr/>
        </p:nvPicPr>
        <p:blipFill>
          <a:blip r:embed="rId6" cstate="print"/>
          <a:srcRect/>
          <a:stretch>
            <a:fillRect/>
          </a:stretch>
        </p:blipFill>
        <p:spPr bwMode="auto">
          <a:xfrm>
            <a:off x="0" y="4572008"/>
            <a:ext cx="1362075" cy="2016125"/>
          </a:xfrm>
          <a:prstGeom prst="rect">
            <a:avLst/>
          </a:prstGeom>
          <a:noFill/>
          <a:ln w="9525">
            <a:noFill/>
            <a:miter lim="800000"/>
            <a:headEnd/>
            <a:tailEnd/>
          </a:ln>
        </p:spPr>
      </p:pic>
      <p:sp>
        <p:nvSpPr>
          <p:cNvPr id="58" name="Rectangle 2"/>
          <p:cNvSpPr txBox="1">
            <a:spLocks noChangeArrowheads="1"/>
          </p:cNvSpPr>
          <p:nvPr/>
        </p:nvSpPr>
        <p:spPr>
          <a:xfrm>
            <a:off x="1187624" y="260648"/>
            <a:ext cx="7313639" cy="98427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1" u="none" strike="noStrike" kern="1200" cap="none" spc="0" normalizeH="0" baseline="0" noProof="0" dirty="0" smtClean="0">
                <a:ln>
                  <a:noFill/>
                </a:ln>
                <a:solidFill>
                  <a:schemeClr val="tx1"/>
                </a:solidFill>
                <a:effectLst/>
                <a:uLnTx/>
                <a:uFillTx/>
                <a:latin typeface="Arial Black" pitchFamily="34" charset="0"/>
                <a:ea typeface="+mj-ea"/>
                <a:cs typeface="+mj-cs"/>
              </a:rPr>
              <a:t>VI</a:t>
            </a:r>
            <a:r>
              <a:rPr kumimoji="0" lang="en-US" sz="3200" b="1" i="1" u="none" strike="noStrike" kern="1200" cap="none" spc="0" normalizeH="0" baseline="0" noProof="0" dirty="0" smtClean="0">
                <a:ln>
                  <a:noFill/>
                </a:ln>
                <a:solidFill>
                  <a:schemeClr val="tx1"/>
                </a:solidFill>
                <a:effectLst/>
                <a:uLnTx/>
                <a:uFillTx/>
                <a:latin typeface="Arial Black" pitchFamily="34" charset="0"/>
                <a:ea typeface="+mj-ea"/>
                <a:cs typeface="+mj-cs"/>
              </a:rPr>
              <a:t>. Natural and mineral resources.</a:t>
            </a:r>
            <a:r>
              <a:rPr kumimoji="0" lang="en-US" sz="3200" b="0" i="1" u="none" strike="noStrike" kern="1200" cap="none" spc="0" normalizeH="0" baseline="0" noProof="0" dirty="0" smtClean="0">
                <a:ln>
                  <a:noFill/>
                </a:ln>
                <a:solidFill>
                  <a:schemeClr val="tx1"/>
                </a:solidFill>
                <a:effectLst/>
                <a:uLnTx/>
                <a:uFillTx/>
                <a:latin typeface="Arial Black" pitchFamily="34" charset="0"/>
                <a:ea typeface="+mj-ea"/>
                <a:cs typeface="+mj-cs"/>
              </a:rPr>
              <a:t/>
            </a:r>
            <a:br>
              <a:rPr kumimoji="0" lang="en-US" sz="3200" b="0" i="1" u="none" strike="noStrike" kern="1200" cap="none" spc="0" normalizeH="0" baseline="0" noProof="0" dirty="0" smtClean="0">
                <a:ln>
                  <a:noFill/>
                </a:ln>
                <a:solidFill>
                  <a:schemeClr val="tx1"/>
                </a:solidFill>
                <a:effectLst/>
                <a:uLnTx/>
                <a:uFillTx/>
                <a:latin typeface="Arial Black" pitchFamily="34" charset="0"/>
                <a:ea typeface="+mj-ea"/>
                <a:cs typeface="+mj-cs"/>
              </a:rPr>
            </a:br>
            <a:endParaRPr kumimoji="0" lang="ru-RU" sz="3200" b="0" i="1" u="none" strike="noStrike" kern="1200" cap="none" spc="0" normalizeH="0" baseline="0" noProof="0" dirty="0" smtClean="0">
              <a:ln>
                <a:noFill/>
              </a:ln>
              <a:solidFill>
                <a:schemeClr val="tx1"/>
              </a:solidFill>
              <a:effectLst/>
              <a:uLnTx/>
              <a:uFillTx/>
              <a:latin typeface="Arial Black" pitchFamily="34" charset="0"/>
              <a:ea typeface="+mj-ea"/>
              <a:cs typeface="+mj-cs"/>
            </a:endParaRPr>
          </a:p>
        </p:txBody>
      </p:sp>
      <p:sp>
        <p:nvSpPr>
          <p:cNvPr id="59" name="Прямоугольник 58"/>
          <p:cNvSpPr/>
          <p:nvPr/>
        </p:nvSpPr>
        <p:spPr>
          <a:xfrm>
            <a:off x="1142976" y="1714488"/>
            <a:ext cx="7429552" cy="4081117"/>
          </a:xfrm>
          <a:prstGeom prst="rect">
            <a:avLst/>
          </a:prstGeom>
        </p:spPr>
        <p:txBody>
          <a:bodyPr wrap="square">
            <a:spAutoFit/>
          </a:bodyPr>
          <a:lstStyle/>
          <a:p>
            <a:pPr marL="180975" indent="-180975" algn="just">
              <a:lnSpc>
                <a:spcPct val="80000"/>
              </a:lnSpc>
              <a:defRPr/>
            </a:pPr>
            <a:r>
              <a:rPr lang="ru-RU" sz="1600" dirty="0" smtClean="0">
                <a:solidFill>
                  <a:srgbClr val="000099"/>
                </a:solidFill>
                <a:latin typeface="Bookman Old Style" pitchFamily="18" charset="0"/>
              </a:rPr>
              <a:t> </a:t>
            </a:r>
            <a:r>
              <a:rPr lang="en-US" sz="1600" dirty="0" smtClean="0">
                <a:solidFill>
                  <a:srgbClr val="000099"/>
                </a:solidFill>
                <a:latin typeface="Bookman Old Style" pitchFamily="18" charset="0"/>
              </a:rPr>
              <a:t>       </a:t>
            </a:r>
            <a:r>
              <a:rPr lang="en-US" b="1" dirty="0" smtClean="0">
                <a:solidFill>
                  <a:srgbClr val="800000"/>
                </a:solidFill>
              </a:rPr>
              <a:t>The </a:t>
            </a:r>
            <a:r>
              <a:rPr lang="en-US" b="1" dirty="0" err="1" smtClean="0">
                <a:solidFill>
                  <a:srgbClr val="800000"/>
                </a:solidFill>
              </a:rPr>
              <a:t>Okrug</a:t>
            </a:r>
            <a:r>
              <a:rPr lang="en-US" b="1" dirty="0" smtClean="0">
                <a:solidFill>
                  <a:srgbClr val="800000"/>
                </a:solidFill>
              </a:rPr>
              <a:t> is rich in natural and mineral resources. Deposits of coal were discovered long ago.</a:t>
            </a:r>
          </a:p>
          <a:p>
            <a:pPr marL="180975" indent="-180975" algn="just">
              <a:lnSpc>
                <a:spcPct val="80000"/>
              </a:lnSpc>
              <a:defRPr/>
            </a:pPr>
            <a:r>
              <a:rPr lang="en-US" b="1" dirty="0" smtClean="0">
                <a:solidFill>
                  <a:srgbClr val="800000"/>
                </a:solidFill>
              </a:rPr>
              <a:t> They are situated in the river basin Pechora. Industrial exploitation of coal deposits began in 1931.</a:t>
            </a:r>
          </a:p>
          <a:p>
            <a:pPr marL="180975" indent="-180975" algn="just">
              <a:lnSpc>
                <a:spcPct val="80000"/>
              </a:lnSpc>
              <a:defRPr/>
            </a:pPr>
            <a:r>
              <a:rPr lang="en-US" b="1" dirty="0" smtClean="0">
                <a:solidFill>
                  <a:srgbClr val="800000"/>
                </a:solidFill>
              </a:rPr>
              <a:t>   Deposits of oil and gas were recently discovered  by geologists. It was made in sixties. Much attention is given  to putting these discoveries into exploitation. Development of oil and gas extraction demands modern technologies and great financial support.</a:t>
            </a:r>
          </a:p>
          <a:p>
            <a:pPr marL="180975" indent="-180975" algn="just">
              <a:lnSpc>
                <a:spcPct val="80000"/>
              </a:lnSpc>
              <a:defRPr/>
            </a:pPr>
            <a:r>
              <a:rPr lang="en-US" b="1" dirty="0" smtClean="0">
                <a:solidFill>
                  <a:srgbClr val="800000"/>
                </a:solidFill>
              </a:rPr>
              <a:t>    The largest oil and gas bearing land </a:t>
            </a:r>
            <a:r>
              <a:rPr lang="en-US" b="1" dirty="0" err="1" smtClean="0">
                <a:solidFill>
                  <a:srgbClr val="800000"/>
                </a:solidFill>
              </a:rPr>
              <a:t>Timan</a:t>
            </a:r>
            <a:r>
              <a:rPr lang="en-US" b="1" dirty="0" smtClean="0">
                <a:solidFill>
                  <a:srgbClr val="800000"/>
                </a:solidFill>
              </a:rPr>
              <a:t> – Pechora is located comparatively close to Central Russia, but the greatest Russian project is in the process of negotiations.</a:t>
            </a:r>
          </a:p>
          <a:p>
            <a:pPr marL="180975" indent="-180975">
              <a:lnSpc>
                <a:spcPct val="80000"/>
              </a:lnSpc>
              <a:defRPr/>
            </a:pPr>
            <a:endParaRPr lang="en-US" dirty="0" smtClean="0">
              <a:solidFill>
                <a:srgbClr val="800000"/>
              </a:solidFill>
            </a:endParaRPr>
          </a:p>
          <a:p>
            <a:pPr marL="180975" indent="-180975">
              <a:lnSpc>
                <a:spcPct val="80000"/>
              </a:lnSpc>
              <a:defRPr/>
            </a:pPr>
            <a:r>
              <a:rPr lang="en-US" dirty="0" smtClean="0">
                <a:solidFill>
                  <a:srgbClr val="800000"/>
                </a:solidFill>
              </a:rPr>
              <a:t>  </a:t>
            </a:r>
            <a:r>
              <a:rPr lang="en-US" b="1" dirty="0" smtClean="0">
                <a:solidFill>
                  <a:srgbClr val="800000"/>
                </a:solidFill>
              </a:rPr>
              <a:t>Task: Answer the questions.</a:t>
            </a:r>
          </a:p>
          <a:p>
            <a:pPr marL="360363" lvl="1">
              <a:lnSpc>
                <a:spcPct val="80000"/>
              </a:lnSpc>
              <a:defRPr/>
            </a:pPr>
            <a:r>
              <a:rPr lang="en-US" i="1" dirty="0" smtClean="0">
                <a:solidFill>
                  <a:srgbClr val="800000"/>
                </a:solidFill>
              </a:rPr>
              <a:t>Is the </a:t>
            </a:r>
            <a:r>
              <a:rPr lang="en-US" i="1" dirty="0" err="1" smtClean="0">
                <a:solidFill>
                  <a:srgbClr val="800000"/>
                </a:solidFill>
              </a:rPr>
              <a:t>Okrug</a:t>
            </a:r>
            <a:r>
              <a:rPr lang="en-US" i="1" dirty="0" smtClean="0">
                <a:solidFill>
                  <a:srgbClr val="800000"/>
                </a:solidFill>
              </a:rPr>
              <a:t> rich in mineral resources?</a:t>
            </a:r>
          </a:p>
          <a:p>
            <a:pPr marL="360363" lvl="1">
              <a:lnSpc>
                <a:spcPct val="80000"/>
              </a:lnSpc>
              <a:defRPr/>
            </a:pPr>
            <a:r>
              <a:rPr lang="en-US" i="1" dirty="0" smtClean="0">
                <a:solidFill>
                  <a:srgbClr val="800000"/>
                </a:solidFill>
              </a:rPr>
              <a:t>When were the deposits of coal discovered?</a:t>
            </a:r>
          </a:p>
          <a:p>
            <a:pPr marL="360363" lvl="1">
              <a:lnSpc>
                <a:spcPct val="80000"/>
              </a:lnSpc>
              <a:defRPr/>
            </a:pPr>
            <a:r>
              <a:rPr lang="en-US" i="1" dirty="0" smtClean="0">
                <a:solidFill>
                  <a:srgbClr val="800000"/>
                </a:solidFill>
              </a:rPr>
              <a:t>When are they situated?</a:t>
            </a:r>
          </a:p>
          <a:p>
            <a:pPr marL="360363" lvl="1">
              <a:lnSpc>
                <a:spcPct val="80000"/>
              </a:lnSpc>
              <a:defRPr/>
            </a:pPr>
            <a:r>
              <a:rPr lang="en-US" i="1" dirty="0" smtClean="0">
                <a:solidFill>
                  <a:srgbClr val="800000"/>
                </a:solidFill>
              </a:rPr>
              <a:t>When were the deposits of oil and gas discovered?</a:t>
            </a:r>
          </a:p>
          <a:p>
            <a:pPr marL="360363" lvl="1">
              <a:lnSpc>
                <a:spcPct val="80000"/>
              </a:lnSpc>
              <a:defRPr/>
            </a:pPr>
            <a:r>
              <a:rPr lang="en-US" i="1" dirty="0" smtClean="0">
                <a:solidFill>
                  <a:srgbClr val="800000"/>
                </a:solidFill>
              </a:rPr>
              <a:t>What does development of oil and gas extraction demand?</a:t>
            </a:r>
            <a:endParaRPr lang="ru-RU" dirty="0"/>
          </a:p>
        </p:txBody>
      </p:sp>
    </p:spTree>
  </p:cSld>
  <p:clrMapOvr>
    <a:masterClrMapping/>
  </p:clrMapOvr>
  <p:transition spd="med">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graphicFrame>
        <p:nvGraphicFramePr>
          <p:cNvPr id="1026" name="Object 2"/>
          <p:cNvGraphicFramePr>
            <a:graphicFrameLocks noChangeAspect="1"/>
          </p:cNvGraphicFramePr>
          <p:nvPr/>
        </p:nvGraphicFramePr>
        <p:xfrm>
          <a:off x="0" y="0"/>
          <a:ext cx="9144000" cy="6858000"/>
        </p:xfrm>
        <a:graphic>
          <a:graphicData uri="http://schemas.openxmlformats.org/presentationml/2006/ole">
            <p:oleObj spid="_x0000_s162818" name="Слайд" r:id="rId3" imgW="4572129" imgH="3429034" progId="PowerPoint.Slide.8">
              <p:embed/>
            </p:oleObj>
          </a:graphicData>
        </a:graphic>
      </p:graphicFrame>
      <p:sp>
        <p:nvSpPr>
          <p:cNvPr id="1027" name="Text Box 15"/>
          <p:cNvSpPr txBox="1">
            <a:spLocks noChangeArrowheads="1"/>
          </p:cNvSpPr>
          <p:nvPr/>
        </p:nvSpPr>
        <p:spPr bwMode="auto">
          <a:xfrm>
            <a:off x="1201738" y="1"/>
            <a:ext cx="6624637" cy="11387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lgn="ctr" fontAlgn="base">
              <a:spcBef>
                <a:spcPct val="0"/>
              </a:spcBef>
              <a:spcAft>
                <a:spcPct val="0"/>
              </a:spcAft>
            </a:pPr>
            <a:r>
              <a:rPr lang="ru-RU" sz="3600" b="1" dirty="0" smtClean="0">
                <a:solidFill>
                  <a:srgbClr val="F2FDF7"/>
                </a:solidFill>
                <a:latin typeface="Times New Roman" pitchFamily="18" charset="0"/>
                <a:cs typeface="Arial" pitchFamily="34" charset="0"/>
              </a:rPr>
              <a:t>          </a:t>
            </a:r>
            <a:r>
              <a:rPr lang="ru-RU" sz="3200" b="1" dirty="0" smtClean="0">
                <a:solidFill>
                  <a:schemeClr val="bg1"/>
                </a:solidFill>
                <a:latin typeface="Times New Roman" pitchFamily="18" charset="0"/>
                <a:cs typeface="Times New Roman" pitchFamily="18" charset="0"/>
              </a:rPr>
              <a:t>Положительная динамика уровня мотивации</a:t>
            </a:r>
            <a:r>
              <a:rPr lang="ru-RU" sz="3200" b="1" dirty="0" smtClean="0">
                <a:solidFill>
                  <a:srgbClr val="F2FDF7"/>
                </a:solidFill>
                <a:latin typeface="Times New Roman" pitchFamily="18" charset="0"/>
                <a:cs typeface="Arial" pitchFamily="34" charset="0"/>
              </a:rPr>
              <a:t>       </a:t>
            </a:r>
            <a:endParaRPr kumimoji="0" lang="ru-RU" sz="32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8" name="Picture 13"/>
          <p:cNvPicPr>
            <a:picLocks noChangeAspect="1" noChangeArrowheads="1"/>
          </p:cNvPicPr>
          <p:nvPr/>
        </p:nvPicPr>
        <p:blipFill>
          <a:blip r:embed="rId4" cstate="print"/>
          <a:srcRect/>
          <a:stretch>
            <a:fillRect/>
          </a:stretch>
        </p:blipFill>
        <p:spPr bwMode="auto">
          <a:xfrm>
            <a:off x="7871534" y="5214950"/>
            <a:ext cx="1272465" cy="16430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4" name="Group 4"/>
          <p:cNvGrpSpPr>
            <a:grpSpLocks/>
          </p:cNvGrpSpPr>
          <p:nvPr/>
        </p:nvGrpSpPr>
        <p:grpSpPr bwMode="auto">
          <a:xfrm>
            <a:off x="430213" y="6637338"/>
            <a:ext cx="8713787" cy="220662"/>
            <a:chOff x="567" y="935"/>
            <a:chExt cx="5310" cy="139"/>
          </a:xfrm>
        </p:grpSpPr>
        <p:grpSp>
          <p:nvGrpSpPr>
            <p:cNvPr id="5" name="Group 5"/>
            <p:cNvGrpSpPr>
              <a:grpSpLocks/>
            </p:cNvGrpSpPr>
            <p:nvPr/>
          </p:nvGrpSpPr>
          <p:grpSpPr bwMode="auto">
            <a:xfrm>
              <a:off x="567" y="935"/>
              <a:ext cx="3969" cy="139"/>
              <a:chOff x="567" y="845"/>
              <a:chExt cx="5719" cy="229"/>
            </a:xfrm>
          </p:grpSpPr>
          <p:grpSp>
            <p:nvGrpSpPr>
              <p:cNvPr id="6" name="Group 6"/>
              <p:cNvGrpSpPr>
                <a:grpSpLocks/>
              </p:cNvGrpSpPr>
              <p:nvPr/>
            </p:nvGrpSpPr>
            <p:grpSpPr bwMode="auto">
              <a:xfrm>
                <a:off x="567" y="845"/>
                <a:ext cx="1909" cy="229"/>
                <a:chOff x="3152" y="1616"/>
                <a:chExt cx="1909" cy="229"/>
              </a:xfrm>
            </p:grpSpPr>
            <p:grpSp>
              <p:nvGrpSpPr>
                <p:cNvPr id="7" name="Group 7"/>
                <p:cNvGrpSpPr>
                  <a:grpSpLocks/>
                </p:cNvGrpSpPr>
                <p:nvPr/>
              </p:nvGrpSpPr>
              <p:grpSpPr bwMode="auto">
                <a:xfrm>
                  <a:off x="3152" y="1616"/>
                  <a:ext cx="956" cy="229"/>
                  <a:chOff x="4241" y="1616"/>
                  <a:chExt cx="956" cy="229"/>
                </a:xfrm>
              </p:grpSpPr>
              <p:pic>
                <p:nvPicPr>
                  <p:cNvPr id="44" name="Picture 8"/>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45" name="Picture 9"/>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46" name="Picture 10"/>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nvGrpSpPr>
                <p:cNvPr id="8" name="Group 11"/>
                <p:cNvGrpSpPr>
                  <a:grpSpLocks/>
                </p:cNvGrpSpPr>
                <p:nvPr/>
              </p:nvGrpSpPr>
              <p:grpSpPr bwMode="auto">
                <a:xfrm>
                  <a:off x="4105" y="1616"/>
                  <a:ext cx="956" cy="229"/>
                  <a:chOff x="4241" y="1616"/>
                  <a:chExt cx="956" cy="229"/>
                </a:xfrm>
              </p:grpSpPr>
              <p:pic>
                <p:nvPicPr>
                  <p:cNvPr id="41" name="Picture 12"/>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42" name="Picture 13"/>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43" name="Picture 14"/>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grpSp>
            <p:nvGrpSpPr>
              <p:cNvPr id="9" name="Group 15"/>
              <p:cNvGrpSpPr>
                <a:grpSpLocks/>
              </p:cNvGrpSpPr>
              <p:nvPr/>
            </p:nvGrpSpPr>
            <p:grpSpPr bwMode="auto">
              <a:xfrm>
                <a:off x="2472" y="845"/>
                <a:ext cx="1909" cy="229"/>
                <a:chOff x="3152" y="1616"/>
                <a:chExt cx="1909" cy="229"/>
              </a:xfrm>
            </p:grpSpPr>
            <p:grpSp>
              <p:nvGrpSpPr>
                <p:cNvPr id="10" name="Group 16"/>
                <p:cNvGrpSpPr>
                  <a:grpSpLocks/>
                </p:cNvGrpSpPr>
                <p:nvPr/>
              </p:nvGrpSpPr>
              <p:grpSpPr bwMode="auto">
                <a:xfrm>
                  <a:off x="3152" y="1616"/>
                  <a:ext cx="956" cy="229"/>
                  <a:chOff x="4241" y="1616"/>
                  <a:chExt cx="956" cy="229"/>
                </a:xfrm>
              </p:grpSpPr>
              <p:pic>
                <p:nvPicPr>
                  <p:cNvPr id="36" name="Picture 17"/>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37" name="Picture 18"/>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38" name="Picture 19"/>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nvGrpSpPr>
                <p:cNvPr id="11" name="Group 20"/>
                <p:cNvGrpSpPr>
                  <a:grpSpLocks/>
                </p:cNvGrpSpPr>
                <p:nvPr/>
              </p:nvGrpSpPr>
              <p:grpSpPr bwMode="auto">
                <a:xfrm>
                  <a:off x="4105" y="1616"/>
                  <a:ext cx="956" cy="229"/>
                  <a:chOff x="4241" y="1616"/>
                  <a:chExt cx="956" cy="229"/>
                </a:xfrm>
              </p:grpSpPr>
              <p:pic>
                <p:nvPicPr>
                  <p:cNvPr id="33" name="Picture 21"/>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34" name="Picture 22"/>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35" name="Picture 23"/>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grpSp>
            <p:nvGrpSpPr>
              <p:cNvPr id="12" name="Group 24"/>
              <p:cNvGrpSpPr>
                <a:grpSpLocks/>
              </p:cNvGrpSpPr>
              <p:nvPr/>
            </p:nvGrpSpPr>
            <p:grpSpPr bwMode="auto">
              <a:xfrm>
                <a:off x="4377" y="845"/>
                <a:ext cx="1909" cy="229"/>
                <a:chOff x="3152" y="1616"/>
                <a:chExt cx="1909" cy="229"/>
              </a:xfrm>
            </p:grpSpPr>
            <p:grpSp>
              <p:nvGrpSpPr>
                <p:cNvPr id="13" name="Group 25"/>
                <p:cNvGrpSpPr>
                  <a:grpSpLocks/>
                </p:cNvGrpSpPr>
                <p:nvPr/>
              </p:nvGrpSpPr>
              <p:grpSpPr bwMode="auto">
                <a:xfrm>
                  <a:off x="3152" y="1616"/>
                  <a:ext cx="956" cy="229"/>
                  <a:chOff x="4241" y="1616"/>
                  <a:chExt cx="956" cy="229"/>
                </a:xfrm>
              </p:grpSpPr>
              <p:pic>
                <p:nvPicPr>
                  <p:cNvPr id="28" name="Picture 26"/>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29" name="Picture 27"/>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30" name="Picture 28"/>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nvGrpSpPr>
                <p:cNvPr id="20" name="Group 29"/>
                <p:cNvGrpSpPr>
                  <a:grpSpLocks/>
                </p:cNvGrpSpPr>
                <p:nvPr/>
              </p:nvGrpSpPr>
              <p:grpSpPr bwMode="auto">
                <a:xfrm>
                  <a:off x="4105" y="1616"/>
                  <a:ext cx="956" cy="229"/>
                  <a:chOff x="4241" y="1616"/>
                  <a:chExt cx="956" cy="229"/>
                </a:xfrm>
              </p:grpSpPr>
              <p:pic>
                <p:nvPicPr>
                  <p:cNvPr id="25" name="Picture 30"/>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26" name="Picture 31"/>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27" name="Picture 32"/>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grpSp>
        <p:grpSp>
          <p:nvGrpSpPr>
            <p:cNvPr id="21" name="Group 33"/>
            <p:cNvGrpSpPr>
              <a:grpSpLocks/>
            </p:cNvGrpSpPr>
            <p:nvPr/>
          </p:nvGrpSpPr>
          <p:grpSpPr bwMode="auto">
            <a:xfrm>
              <a:off x="4510" y="935"/>
              <a:ext cx="1363" cy="139"/>
              <a:chOff x="3152" y="1616"/>
              <a:chExt cx="1909" cy="229"/>
            </a:xfrm>
          </p:grpSpPr>
          <p:grpSp>
            <p:nvGrpSpPr>
              <p:cNvPr id="22" name="Group 34"/>
              <p:cNvGrpSpPr>
                <a:grpSpLocks/>
              </p:cNvGrpSpPr>
              <p:nvPr/>
            </p:nvGrpSpPr>
            <p:grpSpPr bwMode="auto">
              <a:xfrm>
                <a:off x="3152" y="1616"/>
                <a:ext cx="956" cy="229"/>
                <a:chOff x="4241" y="1616"/>
                <a:chExt cx="956" cy="229"/>
              </a:xfrm>
            </p:grpSpPr>
            <p:pic>
              <p:nvPicPr>
                <p:cNvPr id="17" name="Picture 35"/>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18" name="Picture 36"/>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19" name="Picture 37"/>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nvGrpSpPr>
              <p:cNvPr id="23" name="Group 38"/>
              <p:cNvGrpSpPr>
                <a:grpSpLocks/>
              </p:cNvGrpSpPr>
              <p:nvPr/>
            </p:nvGrpSpPr>
            <p:grpSpPr bwMode="auto">
              <a:xfrm>
                <a:off x="4105" y="1616"/>
                <a:ext cx="956" cy="229"/>
                <a:chOff x="4241" y="1616"/>
                <a:chExt cx="956" cy="229"/>
              </a:xfrm>
            </p:grpSpPr>
            <p:pic>
              <p:nvPicPr>
                <p:cNvPr id="14" name="Picture 39"/>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15" name="Picture 40"/>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16" name="Picture 41"/>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grpSp>
      <p:sp>
        <p:nvSpPr>
          <p:cNvPr id="47" name="Rectangle 3"/>
          <p:cNvSpPr txBox="1">
            <a:spLocks noChangeArrowheads="1"/>
          </p:cNvSpPr>
          <p:nvPr/>
        </p:nvSpPr>
        <p:spPr>
          <a:xfrm>
            <a:off x="1547813" y="5732463"/>
            <a:ext cx="5327650" cy="744537"/>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1800" b="1" i="0" u="none" strike="noStrike" kern="1200" cap="none" spc="0" normalizeH="0" baseline="0" noProof="0" dirty="0" smtClean="0">
              <a:ln>
                <a:noFill/>
              </a:ln>
              <a:solidFill>
                <a:schemeClr val="tx1">
                  <a:lumMod val="95000"/>
                  <a:lumOff val="5000"/>
                </a:schemeClr>
              </a:solidFill>
              <a:effectLst/>
              <a:uLnTx/>
              <a:uFillTx/>
              <a:latin typeface="+mn-lt"/>
              <a:ea typeface="+mn-ea"/>
              <a:cs typeface="+mn-cs"/>
            </a:endParaRPr>
          </a:p>
        </p:txBody>
      </p:sp>
      <p:pic>
        <p:nvPicPr>
          <p:cNvPr id="49" name="Диаграмма 2"/>
          <p:cNvPicPr>
            <a:picLocks noChangeArrowheads="1"/>
          </p:cNvPicPr>
          <p:nvPr/>
        </p:nvPicPr>
        <p:blipFill>
          <a:blip r:embed="rId6" cstate="print"/>
          <a:srcRect b="-105"/>
          <a:stretch>
            <a:fillRect/>
          </a:stretch>
        </p:blipFill>
        <p:spPr bwMode="auto">
          <a:xfrm>
            <a:off x="2195513" y="1412875"/>
            <a:ext cx="6048375" cy="2232025"/>
          </a:xfrm>
          <a:prstGeom prst="rect">
            <a:avLst/>
          </a:prstGeom>
          <a:noFill/>
          <a:ln w="9525">
            <a:noFill/>
            <a:miter lim="800000"/>
            <a:headEnd/>
            <a:tailEnd/>
          </a:ln>
        </p:spPr>
      </p:pic>
      <p:pic>
        <p:nvPicPr>
          <p:cNvPr id="50" name="Диаграмма 1"/>
          <p:cNvPicPr>
            <a:picLocks noChangeArrowheads="1"/>
          </p:cNvPicPr>
          <p:nvPr/>
        </p:nvPicPr>
        <p:blipFill>
          <a:blip r:embed="rId7" cstate="print"/>
          <a:srcRect b="-61"/>
          <a:stretch>
            <a:fillRect/>
          </a:stretch>
        </p:blipFill>
        <p:spPr bwMode="auto">
          <a:xfrm>
            <a:off x="827088" y="3860800"/>
            <a:ext cx="6121400" cy="252095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188640"/>
          <a:ext cx="9144000" cy="6858000"/>
        </p:xfrm>
        <a:graphic>
          <a:graphicData uri="http://schemas.openxmlformats.org/presentationml/2006/ole">
            <p:oleObj spid="_x0000_s141314" name="Слайд" r:id="rId3" imgW="4572129" imgH="3429034" progId="PowerPoint.Slide.8">
              <p:embed/>
            </p:oleObj>
          </a:graphicData>
        </a:graphic>
      </p:graphicFrame>
      <p:pic>
        <p:nvPicPr>
          <p:cNvPr id="2051" name="Picture 16"/>
          <p:cNvPicPr>
            <a:picLocks noChangeAspect="1" noChangeArrowheads="1"/>
          </p:cNvPicPr>
          <p:nvPr/>
        </p:nvPicPr>
        <p:blipFill>
          <a:blip r:embed="rId4" cstate="print"/>
          <a:srcRect/>
          <a:stretch>
            <a:fillRect/>
          </a:stretch>
        </p:blipFill>
        <p:spPr bwMode="auto">
          <a:xfrm>
            <a:off x="7715272" y="5143512"/>
            <a:ext cx="1120208" cy="14459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061" name="Text Box 18"/>
          <p:cNvSpPr txBox="1">
            <a:spLocks noChangeArrowheads="1"/>
          </p:cNvSpPr>
          <p:nvPr/>
        </p:nvSpPr>
        <p:spPr bwMode="auto">
          <a:xfrm>
            <a:off x="1475656" y="404664"/>
            <a:ext cx="6594475"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ru-RU" sz="3200" b="1" dirty="0" smtClean="0">
                <a:solidFill>
                  <a:srgbClr val="F2FDF7"/>
                </a:solidFill>
                <a:latin typeface="Arial" pitchFamily="34" charset="0"/>
                <a:cs typeface="Arial" pitchFamily="34" charset="0"/>
              </a:rPr>
              <a:t>Воспитательное пространство</a:t>
            </a:r>
            <a:endParaRPr kumimoji="0" lang="ru-RU" sz="32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5" name="Group 4"/>
          <p:cNvGrpSpPr>
            <a:grpSpLocks/>
          </p:cNvGrpSpPr>
          <p:nvPr/>
        </p:nvGrpSpPr>
        <p:grpSpPr bwMode="auto">
          <a:xfrm>
            <a:off x="142844" y="6500834"/>
            <a:ext cx="8713787" cy="220662"/>
            <a:chOff x="567" y="935"/>
            <a:chExt cx="5310" cy="139"/>
          </a:xfrm>
        </p:grpSpPr>
        <p:grpSp>
          <p:nvGrpSpPr>
            <p:cNvPr id="6" name="Group 5"/>
            <p:cNvGrpSpPr>
              <a:grpSpLocks/>
            </p:cNvGrpSpPr>
            <p:nvPr/>
          </p:nvGrpSpPr>
          <p:grpSpPr bwMode="auto">
            <a:xfrm>
              <a:off x="567" y="935"/>
              <a:ext cx="3969" cy="139"/>
              <a:chOff x="567" y="845"/>
              <a:chExt cx="5719" cy="229"/>
            </a:xfrm>
          </p:grpSpPr>
          <p:grpSp>
            <p:nvGrpSpPr>
              <p:cNvPr id="7" name="Group 6"/>
              <p:cNvGrpSpPr>
                <a:grpSpLocks/>
              </p:cNvGrpSpPr>
              <p:nvPr/>
            </p:nvGrpSpPr>
            <p:grpSpPr bwMode="auto">
              <a:xfrm>
                <a:off x="567" y="845"/>
                <a:ext cx="1909" cy="229"/>
                <a:chOff x="3152" y="1616"/>
                <a:chExt cx="1909" cy="229"/>
              </a:xfrm>
            </p:grpSpPr>
            <p:grpSp>
              <p:nvGrpSpPr>
                <p:cNvPr id="8" name="Group 7"/>
                <p:cNvGrpSpPr>
                  <a:grpSpLocks/>
                </p:cNvGrpSpPr>
                <p:nvPr/>
              </p:nvGrpSpPr>
              <p:grpSpPr bwMode="auto">
                <a:xfrm>
                  <a:off x="3152" y="1616"/>
                  <a:ext cx="956" cy="229"/>
                  <a:chOff x="4241" y="1616"/>
                  <a:chExt cx="956" cy="229"/>
                </a:xfrm>
              </p:grpSpPr>
              <p:pic>
                <p:nvPicPr>
                  <p:cNvPr id="94" name="Picture 8"/>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95" name="Picture 9"/>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96" name="Picture 10"/>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nvGrpSpPr>
                <p:cNvPr id="9" name="Group 11"/>
                <p:cNvGrpSpPr>
                  <a:grpSpLocks/>
                </p:cNvGrpSpPr>
                <p:nvPr/>
              </p:nvGrpSpPr>
              <p:grpSpPr bwMode="auto">
                <a:xfrm>
                  <a:off x="4105" y="1616"/>
                  <a:ext cx="956" cy="229"/>
                  <a:chOff x="4241" y="1616"/>
                  <a:chExt cx="956" cy="229"/>
                </a:xfrm>
              </p:grpSpPr>
              <p:pic>
                <p:nvPicPr>
                  <p:cNvPr id="91" name="Picture 12"/>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92" name="Picture 13"/>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93" name="Picture 14"/>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grpSp>
            <p:nvGrpSpPr>
              <p:cNvPr id="10" name="Group 15"/>
              <p:cNvGrpSpPr>
                <a:grpSpLocks/>
              </p:cNvGrpSpPr>
              <p:nvPr/>
            </p:nvGrpSpPr>
            <p:grpSpPr bwMode="auto">
              <a:xfrm>
                <a:off x="2472" y="845"/>
                <a:ext cx="1909" cy="229"/>
                <a:chOff x="3152" y="1616"/>
                <a:chExt cx="1909" cy="229"/>
              </a:xfrm>
            </p:grpSpPr>
            <p:grpSp>
              <p:nvGrpSpPr>
                <p:cNvPr id="11" name="Group 16"/>
                <p:cNvGrpSpPr>
                  <a:grpSpLocks/>
                </p:cNvGrpSpPr>
                <p:nvPr/>
              </p:nvGrpSpPr>
              <p:grpSpPr bwMode="auto">
                <a:xfrm>
                  <a:off x="3152" y="1616"/>
                  <a:ext cx="956" cy="229"/>
                  <a:chOff x="4241" y="1616"/>
                  <a:chExt cx="956" cy="229"/>
                </a:xfrm>
              </p:grpSpPr>
              <p:pic>
                <p:nvPicPr>
                  <p:cNvPr id="86" name="Picture 17"/>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87" name="Picture 18"/>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88" name="Picture 19"/>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nvGrpSpPr>
                <p:cNvPr id="12" name="Group 20"/>
                <p:cNvGrpSpPr>
                  <a:grpSpLocks/>
                </p:cNvGrpSpPr>
                <p:nvPr/>
              </p:nvGrpSpPr>
              <p:grpSpPr bwMode="auto">
                <a:xfrm>
                  <a:off x="4105" y="1616"/>
                  <a:ext cx="956" cy="229"/>
                  <a:chOff x="4241" y="1616"/>
                  <a:chExt cx="956" cy="229"/>
                </a:xfrm>
              </p:grpSpPr>
              <p:pic>
                <p:nvPicPr>
                  <p:cNvPr id="83" name="Picture 21"/>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84" name="Picture 22"/>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85" name="Picture 23"/>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grpSp>
            <p:nvGrpSpPr>
              <p:cNvPr id="13" name="Group 24"/>
              <p:cNvGrpSpPr>
                <a:grpSpLocks/>
              </p:cNvGrpSpPr>
              <p:nvPr/>
            </p:nvGrpSpPr>
            <p:grpSpPr bwMode="auto">
              <a:xfrm>
                <a:off x="4377" y="845"/>
                <a:ext cx="1909" cy="229"/>
                <a:chOff x="3152" y="1616"/>
                <a:chExt cx="1909" cy="229"/>
              </a:xfrm>
            </p:grpSpPr>
            <p:grpSp>
              <p:nvGrpSpPr>
                <p:cNvPr id="14" name="Group 25"/>
                <p:cNvGrpSpPr>
                  <a:grpSpLocks/>
                </p:cNvGrpSpPr>
                <p:nvPr/>
              </p:nvGrpSpPr>
              <p:grpSpPr bwMode="auto">
                <a:xfrm>
                  <a:off x="3152" y="1616"/>
                  <a:ext cx="956" cy="229"/>
                  <a:chOff x="4241" y="1616"/>
                  <a:chExt cx="956" cy="229"/>
                </a:xfrm>
              </p:grpSpPr>
              <p:pic>
                <p:nvPicPr>
                  <p:cNvPr id="78" name="Picture 26"/>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79" name="Picture 27"/>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80" name="Picture 28"/>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nvGrpSpPr>
                <p:cNvPr id="18" name="Group 29"/>
                <p:cNvGrpSpPr>
                  <a:grpSpLocks/>
                </p:cNvGrpSpPr>
                <p:nvPr/>
              </p:nvGrpSpPr>
              <p:grpSpPr bwMode="auto">
                <a:xfrm>
                  <a:off x="4105" y="1616"/>
                  <a:ext cx="956" cy="229"/>
                  <a:chOff x="4241" y="1616"/>
                  <a:chExt cx="956" cy="229"/>
                </a:xfrm>
              </p:grpSpPr>
              <p:pic>
                <p:nvPicPr>
                  <p:cNvPr id="75" name="Picture 30"/>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76" name="Picture 31"/>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77" name="Picture 32"/>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grpSp>
        <p:grpSp>
          <p:nvGrpSpPr>
            <p:cNvPr id="19" name="Group 33"/>
            <p:cNvGrpSpPr>
              <a:grpSpLocks/>
            </p:cNvGrpSpPr>
            <p:nvPr/>
          </p:nvGrpSpPr>
          <p:grpSpPr bwMode="auto">
            <a:xfrm>
              <a:off x="4510" y="935"/>
              <a:ext cx="1363" cy="139"/>
              <a:chOff x="3152" y="1616"/>
              <a:chExt cx="1909" cy="229"/>
            </a:xfrm>
          </p:grpSpPr>
          <p:grpSp>
            <p:nvGrpSpPr>
              <p:cNvPr id="20" name="Group 34"/>
              <p:cNvGrpSpPr>
                <a:grpSpLocks/>
              </p:cNvGrpSpPr>
              <p:nvPr/>
            </p:nvGrpSpPr>
            <p:grpSpPr bwMode="auto">
              <a:xfrm>
                <a:off x="3152" y="1616"/>
                <a:ext cx="956" cy="229"/>
                <a:chOff x="4241" y="1616"/>
                <a:chExt cx="956" cy="229"/>
              </a:xfrm>
            </p:grpSpPr>
            <p:pic>
              <p:nvPicPr>
                <p:cNvPr id="67" name="Picture 35"/>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68" name="Picture 36"/>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69" name="Picture 37"/>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nvGrpSpPr>
              <p:cNvPr id="21" name="Group 38"/>
              <p:cNvGrpSpPr>
                <a:grpSpLocks/>
              </p:cNvGrpSpPr>
              <p:nvPr/>
            </p:nvGrpSpPr>
            <p:grpSpPr bwMode="auto">
              <a:xfrm>
                <a:off x="4105" y="1616"/>
                <a:ext cx="956" cy="229"/>
                <a:chOff x="4241" y="1616"/>
                <a:chExt cx="956" cy="229"/>
              </a:xfrm>
            </p:grpSpPr>
            <p:pic>
              <p:nvPicPr>
                <p:cNvPr id="64" name="Picture 39"/>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65" name="Picture 40"/>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66" name="Picture 41"/>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grpSp>
      <p:pic>
        <p:nvPicPr>
          <p:cNvPr id="53" name="Picture 6" descr="http://naotrud.ru/images/foto-main.jpg"/>
          <p:cNvPicPr>
            <a:picLocks noChangeAspect="1" noChangeArrowheads="1"/>
          </p:cNvPicPr>
          <p:nvPr/>
        </p:nvPicPr>
        <p:blipFill>
          <a:blip r:embed="rId6" cstate="print"/>
          <a:srcRect/>
          <a:stretch>
            <a:fillRect/>
          </a:stretch>
        </p:blipFill>
        <p:spPr bwMode="auto">
          <a:xfrm>
            <a:off x="500034" y="1357298"/>
            <a:ext cx="2714644" cy="2428892"/>
          </a:xfrm>
          <a:prstGeom prst="ellipse">
            <a:avLst/>
          </a:prstGeom>
          <a:ln w="63500" cap="rnd">
            <a:solidFill>
              <a:schemeClr val="accent2">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4" name="Picture 12" descr="1 004">
            <a:hlinkClick r:id="rId7" tooltip="1 004"/>
          </p:cNvPr>
          <p:cNvPicPr>
            <a:picLocks noChangeAspect="1" noChangeArrowheads="1"/>
          </p:cNvPicPr>
          <p:nvPr/>
        </p:nvPicPr>
        <p:blipFill>
          <a:blip r:embed="rId8" cstate="print"/>
          <a:srcRect/>
          <a:stretch>
            <a:fillRect/>
          </a:stretch>
        </p:blipFill>
        <p:spPr bwMode="auto">
          <a:xfrm>
            <a:off x="3214678" y="1285860"/>
            <a:ext cx="2428892" cy="2000264"/>
          </a:xfrm>
          <a:prstGeom prst="ellipse">
            <a:avLst/>
          </a:prstGeom>
          <a:ln w="63500" cap="rnd">
            <a:solidFill>
              <a:schemeClr val="bg2">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6" name="Picture 4" descr="C:\Users\user\Desktop\Рисунок1.jpg"/>
          <p:cNvPicPr>
            <a:picLocks noChangeAspect="1" noChangeArrowheads="1"/>
          </p:cNvPicPr>
          <p:nvPr/>
        </p:nvPicPr>
        <p:blipFill>
          <a:blip r:embed="rId9" cstate="print"/>
          <a:srcRect/>
          <a:stretch>
            <a:fillRect/>
          </a:stretch>
        </p:blipFill>
        <p:spPr>
          <a:xfrm>
            <a:off x="5786446" y="1357298"/>
            <a:ext cx="2643206" cy="2143140"/>
          </a:xfrm>
          <a:prstGeom prst="ellipse">
            <a:avLst/>
          </a:prstGeom>
          <a:ln w="63500" cap="rnd">
            <a:solidFill>
              <a:schemeClr val="tx2">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7" name="Picture 8" descr="http://naotrud.ru/images/phocagallery/infra/ledovaya/thumbs/phoca_thumb_l_018.jpg"/>
          <p:cNvPicPr>
            <a:picLocks noChangeAspect="1" noChangeArrowheads="1"/>
          </p:cNvPicPr>
          <p:nvPr/>
        </p:nvPicPr>
        <p:blipFill>
          <a:blip r:embed="rId10" cstate="print"/>
          <a:srcRect/>
          <a:stretch>
            <a:fillRect/>
          </a:stretch>
        </p:blipFill>
        <p:spPr bwMode="auto">
          <a:xfrm>
            <a:off x="285720" y="4071942"/>
            <a:ext cx="2571768" cy="2357454"/>
          </a:xfrm>
          <a:prstGeom prst="ellipse">
            <a:avLst/>
          </a:prstGeom>
          <a:ln w="63500" cap="rnd">
            <a:solidFill>
              <a:schemeClr val="bg1">
                <a:lumMod val="6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8" name="Picture 4"/>
          <p:cNvPicPr>
            <a:picLocks noChangeAspect="1" noChangeArrowheads="1"/>
          </p:cNvPicPr>
          <p:nvPr/>
        </p:nvPicPr>
        <p:blipFill>
          <a:blip r:embed="rId11" cstate="print"/>
          <a:srcRect l="10863" t="65340" r="13940"/>
          <a:stretch>
            <a:fillRect/>
          </a:stretch>
        </p:blipFill>
        <p:spPr bwMode="auto">
          <a:xfrm>
            <a:off x="5429256" y="3571876"/>
            <a:ext cx="2643206" cy="2500330"/>
          </a:xfrm>
          <a:prstGeom prst="ellipse">
            <a:avLst/>
          </a:prstGeom>
          <a:ln w="63500" cap="rnd">
            <a:solidFill>
              <a:srgbClr val="00B0F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9" name="Picture 26"/>
          <p:cNvPicPr>
            <a:picLocks noChangeAspect="1" noChangeArrowheads="1"/>
          </p:cNvPicPr>
          <p:nvPr/>
        </p:nvPicPr>
        <p:blipFill>
          <a:blip r:embed="rId12" cstate="print"/>
          <a:srcRect/>
          <a:stretch>
            <a:fillRect/>
          </a:stretch>
        </p:blipFill>
        <p:spPr bwMode="auto">
          <a:xfrm>
            <a:off x="3214678" y="4714884"/>
            <a:ext cx="2279650" cy="1712913"/>
          </a:xfrm>
          <a:prstGeom prst="ellipse">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0" name="Picture 2" descr="C:\Users\Пользователь\Desktop\elevcomp.jpg"/>
          <p:cNvPicPr>
            <a:picLocks noChangeAspect="1" noChangeArrowheads="1"/>
          </p:cNvPicPr>
          <p:nvPr/>
        </p:nvPicPr>
        <p:blipFill>
          <a:blip r:embed="rId13" cstate="print">
            <a:clrChange>
              <a:clrFrom>
                <a:srgbClr val="FEFEFE"/>
              </a:clrFrom>
              <a:clrTo>
                <a:srgbClr val="FEFEFE">
                  <a:alpha val="0"/>
                </a:srgbClr>
              </a:clrTo>
            </a:clrChange>
          </a:blip>
          <a:srcRect/>
          <a:stretch>
            <a:fillRect/>
          </a:stretch>
        </p:blipFill>
        <p:spPr bwMode="auto">
          <a:xfrm>
            <a:off x="3286116" y="3214686"/>
            <a:ext cx="1976942" cy="1500198"/>
          </a:xfrm>
          <a:prstGeom prst="rect">
            <a:avLst/>
          </a:prstGeom>
          <a:noFill/>
          <a:ln w="9525">
            <a:noFill/>
            <a:miter lim="800000"/>
            <a:headEnd/>
            <a:tailEnd/>
          </a:ln>
        </p:spPr>
      </p:pic>
      <p:cxnSp>
        <p:nvCxnSpPr>
          <p:cNvPr id="61" name="Прямая со стрелкой 60"/>
          <p:cNvCxnSpPr/>
          <p:nvPr/>
        </p:nvCxnSpPr>
        <p:spPr>
          <a:xfrm flipV="1">
            <a:off x="4714876" y="2928934"/>
            <a:ext cx="1357322" cy="71438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62" name="Прямая со стрелкой 61"/>
          <p:cNvCxnSpPr/>
          <p:nvPr/>
        </p:nvCxnSpPr>
        <p:spPr>
          <a:xfrm>
            <a:off x="5072066" y="3929066"/>
            <a:ext cx="1714512" cy="214314"/>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63" name="Прямая со стрелкой 62"/>
          <p:cNvCxnSpPr/>
          <p:nvPr/>
        </p:nvCxnSpPr>
        <p:spPr>
          <a:xfrm rot="5400000">
            <a:off x="4537075" y="4821247"/>
            <a:ext cx="642942" cy="158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70" name="Прямая со стрелкой 69"/>
          <p:cNvCxnSpPr/>
          <p:nvPr/>
        </p:nvCxnSpPr>
        <p:spPr>
          <a:xfrm rot="10800000">
            <a:off x="2214546" y="3071810"/>
            <a:ext cx="1000132" cy="71438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71" name="Прямая со стрелкой 70"/>
          <p:cNvCxnSpPr/>
          <p:nvPr/>
        </p:nvCxnSpPr>
        <p:spPr>
          <a:xfrm rot="10800000" flipV="1">
            <a:off x="2214546" y="4286256"/>
            <a:ext cx="1285884" cy="355602"/>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72" name="Прямая со стрелкой 71"/>
          <p:cNvCxnSpPr/>
          <p:nvPr/>
        </p:nvCxnSpPr>
        <p:spPr>
          <a:xfrm rot="16200000" flipV="1">
            <a:off x="3929058" y="3143248"/>
            <a:ext cx="857258" cy="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Tree>
  </p:cSld>
  <p:clrMapOvr>
    <a:masterClrMapping/>
  </p:clrMapOvr>
  <p:transition spd="med">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2"/>
          <p:cNvGraphicFramePr>
            <a:graphicFrameLocks noChangeAspect="1"/>
          </p:cNvGraphicFramePr>
          <p:nvPr/>
        </p:nvGraphicFramePr>
        <p:xfrm>
          <a:off x="0" y="0"/>
          <a:ext cx="9144000" cy="6858000"/>
        </p:xfrm>
        <a:graphic>
          <a:graphicData uri="http://schemas.openxmlformats.org/presentationml/2006/ole">
            <p:oleObj spid="_x0000_s164866" name="Слайд" r:id="rId3" imgW="4572129" imgH="3429034" progId="PowerPoint.Slide.8">
              <p:embed/>
            </p:oleObj>
          </a:graphicData>
        </a:graphic>
      </p:graphicFrame>
      <p:sp>
        <p:nvSpPr>
          <p:cNvPr id="4" name="Заголовок 3"/>
          <p:cNvSpPr>
            <a:spLocks noGrp="1"/>
          </p:cNvSpPr>
          <p:nvPr>
            <p:ph type="title"/>
          </p:nvPr>
        </p:nvSpPr>
        <p:spPr>
          <a:xfrm>
            <a:off x="285720" y="274638"/>
            <a:ext cx="8643998" cy="1082660"/>
          </a:xfrm>
        </p:spPr>
        <p:txBody>
          <a:bodyPr>
            <a:noAutofit/>
          </a:bodyPr>
          <a:lstStyle/>
          <a:p>
            <a:r>
              <a:rPr lang="ru-RU" sz="2400" b="1" dirty="0" smtClean="0">
                <a:solidFill>
                  <a:schemeClr val="bg1"/>
                </a:solidFill>
                <a:latin typeface="Times New Roman" pitchFamily="18" charset="0"/>
                <a:cs typeface="Times New Roman" pitchFamily="18" charset="0"/>
              </a:rPr>
              <a:t>Результативное участие в конкурсах муниципального, регионального и Всероссийского уровней</a:t>
            </a:r>
            <a:endParaRPr lang="ru-RU" sz="2400" b="1" dirty="0">
              <a:solidFill>
                <a:schemeClr val="bg1"/>
              </a:solidFill>
              <a:latin typeface="Times New Roman" pitchFamily="18" charset="0"/>
              <a:cs typeface="Times New Roman" pitchFamily="18" charset="0"/>
            </a:endParaRPr>
          </a:p>
        </p:txBody>
      </p:sp>
      <p:pic>
        <p:nvPicPr>
          <p:cNvPr id="10" name="Picture 5" descr="C:\Users\user\Desktop\конкурсные материалы учительгода 2014\Ирина Николаевна\IMG_0443.jpg"/>
          <p:cNvPicPr>
            <a:picLocks noChangeAspect="1" noChangeArrowheads="1"/>
          </p:cNvPicPr>
          <p:nvPr/>
        </p:nvPicPr>
        <p:blipFill>
          <a:blip r:embed="rId4" cstate="print"/>
          <a:srcRect/>
          <a:stretch>
            <a:fillRect/>
          </a:stretch>
        </p:blipFill>
        <p:spPr bwMode="auto">
          <a:xfrm>
            <a:off x="2555776" y="1628800"/>
            <a:ext cx="4542388" cy="3024336"/>
          </a:xfrm>
          <a:prstGeom prst="round2DiagRect">
            <a:avLst>
              <a:gd name="adj1" fmla="val 16667"/>
              <a:gd name="adj2" fmla="val 0"/>
            </a:avLst>
          </a:prstGeom>
          <a:ln w="88900" cap="sq">
            <a:solidFill>
              <a:srgbClr val="FFC000"/>
            </a:solidFill>
            <a:miter lim="800000"/>
          </a:ln>
          <a:effectLst>
            <a:outerShdw blurRad="254000" algn="tl" rotWithShape="0">
              <a:srgbClr val="000000">
                <a:alpha val="43000"/>
              </a:srgbClr>
            </a:outerShdw>
          </a:effectLst>
        </p:spPr>
      </p:pic>
      <p:pic>
        <p:nvPicPr>
          <p:cNvPr id="11" name="Рисунок 9"/>
          <p:cNvPicPr>
            <a:picLocks noChangeAspect="1" noChangeArrowheads="1"/>
          </p:cNvPicPr>
          <p:nvPr/>
        </p:nvPicPr>
        <p:blipFill>
          <a:blip r:embed="rId5" cstate="print"/>
          <a:srcRect/>
          <a:stretch>
            <a:fillRect/>
          </a:stretch>
        </p:blipFill>
        <p:spPr bwMode="auto">
          <a:xfrm>
            <a:off x="214282" y="1285860"/>
            <a:ext cx="1368425" cy="2232025"/>
          </a:xfrm>
          <a:prstGeom prst="rect">
            <a:avLst/>
          </a:prstGeom>
          <a:noFill/>
          <a:ln w="9525">
            <a:noFill/>
            <a:miter lim="800000"/>
            <a:headEnd/>
            <a:tailEnd/>
          </a:ln>
        </p:spPr>
      </p:pic>
      <p:pic>
        <p:nvPicPr>
          <p:cNvPr id="12" name="Picture 2" descr="C:\Documents and Settings\Пользователь\Мои документы\Мои рисунки\lbgkjv.tif"/>
          <p:cNvPicPr>
            <a:picLocks noChangeAspect="1" noChangeArrowheads="1"/>
          </p:cNvPicPr>
          <p:nvPr/>
        </p:nvPicPr>
        <p:blipFill>
          <a:blip r:embed="rId6" cstate="print"/>
          <a:srcRect r="6284"/>
          <a:stretch>
            <a:fillRect/>
          </a:stretch>
        </p:blipFill>
        <p:spPr bwMode="auto">
          <a:xfrm>
            <a:off x="357158" y="2714620"/>
            <a:ext cx="1452562" cy="2089150"/>
          </a:xfrm>
          <a:prstGeom prst="rect">
            <a:avLst/>
          </a:prstGeom>
          <a:noFill/>
          <a:ln w="9525">
            <a:noFill/>
            <a:miter lim="800000"/>
            <a:headEnd/>
            <a:tailEnd/>
          </a:ln>
        </p:spPr>
      </p:pic>
      <p:pic>
        <p:nvPicPr>
          <p:cNvPr id="13" name="Picture 11" descr="C:\Users\user\Documents\конкурсы учащихся\Фактор Роста 1\диплом черчук софия.jpg"/>
          <p:cNvPicPr>
            <a:picLocks noChangeAspect="1" noChangeArrowheads="1"/>
          </p:cNvPicPr>
          <p:nvPr/>
        </p:nvPicPr>
        <p:blipFill>
          <a:blip r:embed="rId7" cstate="print"/>
          <a:srcRect/>
          <a:stretch>
            <a:fillRect/>
          </a:stretch>
        </p:blipFill>
        <p:spPr bwMode="auto">
          <a:xfrm>
            <a:off x="785786" y="3286124"/>
            <a:ext cx="1368425" cy="2051050"/>
          </a:xfrm>
          <a:prstGeom prst="rect">
            <a:avLst/>
          </a:prstGeom>
          <a:noFill/>
          <a:ln w="9525">
            <a:noFill/>
            <a:miter lim="800000"/>
            <a:headEnd/>
            <a:tailEnd/>
          </a:ln>
        </p:spPr>
      </p:pic>
      <p:pic>
        <p:nvPicPr>
          <p:cNvPr id="14" name="Рисунок 18"/>
          <p:cNvPicPr>
            <a:picLocks noChangeAspect="1" noChangeArrowheads="1"/>
          </p:cNvPicPr>
          <p:nvPr/>
        </p:nvPicPr>
        <p:blipFill>
          <a:blip r:embed="rId8" cstate="print"/>
          <a:srcRect/>
          <a:stretch>
            <a:fillRect/>
          </a:stretch>
        </p:blipFill>
        <p:spPr bwMode="auto">
          <a:xfrm>
            <a:off x="1428728" y="4643446"/>
            <a:ext cx="1295400" cy="1944688"/>
          </a:xfrm>
          <a:prstGeom prst="rect">
            <a:avLst/>
          </a:prstGeom>
          <a:noFill/>
          <a:ln w="9525">
            <a:noFill/>
            <a:miter lim="800000"/>
            <a:headEnd/>
            <a:tailEnd/>
          </a:ln>
        </p:spPr>
      </p:pic>
      <p:pic>
        <p:nvPicPr>
          <p:cNvPr id="15" name="Picture 4" descr="диплом артем долгобородов"/>
          <p:cNvPicPr>
            <a:picLocks noChangeAspect="1" noChangeArrowheads="1"/>
          </p:cNvPicPr>
          <p:nvPr/>
        </p:nvPicPr>
        <p:blipFill>
          <a:blip r:embed="rId9" cstate="print"/>
          <a:srcRect/>
          <a:stretch>
            <a:fillRect/>
          </a:stretch>
        </p:blipFill>
        <p:spPr bwMode="auto">
          <a:xfrm>
            <a:off x="2714612" y="5029200"/>
            <a:ext cx="1304925" cy="1828800"/>
          </a:xfrm>
          <a:prstGeom prst="rect">
            <a:avLst/>
          </a:prstGeom>
          <a:noFill/>
          <a:ln w="9525">
            <a:noFill/>
            <a:miter lim="800000"/>
            <a:headEnd/>
            <a:tailEnd/>
          </a:ln>
        </p:spPr>
      </p:pic>
      <p:pic>
        <p:nvPicPr>
          <p:cNvPr id="16" name="Picture 2" descr="ДИПЛОМ ПОБЕДИТЕЛЯ ЧЕРЧУК С"/>
          <p:cNvPicPr>
            <a:picLocks noChangeAspect="1" noChangeArrowheads="1"/>
          </p:cNvPicPr>
          <p:nvPr/>
        </p:nvPicPr>
        <p:blipFill>
          <a:blip r:embed="rId10" cstate="print"/>
          <a:srcRect/>
          <a:stretch>
            <a:fillRect/>
          </a:stretch>
        </p:blipFill>
        <p:spPr bwMode="auto">
          <a:xfrm>
            <a:off x="7524750" y="1341438"/>
            <a:ext cx="1387475" cy="1965325"/>
          </a:xfrm>
          <a:prstGeom prst="rect">
            <a:avLst/>
          </a:prstGeom>
          <a:noFill/>
          <a:ln w="9525">
            <a:noFill/>
            <a:miter lim="800000"/>
            <a:headEnd/>
            <a:tailEnd/>
          </a:ln>
        </p:spPr>
      </p:pic>
      <p:pic>
        <p:nvPicPr>
          <p:cNvPr id="17" name="Picture 3" descr="диплом шайтанова ира"/>
          <p:cNvPicPr>
            <a:picLocks noChangeAspect="1" noChangeArrowheads="1"/>
          </p:cNvPicPr>
          <p:nvPr/>
        </p:nvPicPr>
        <p:blipFill>
          <a:blip r:embed="rId11" cstate="print"/>
          <a:srcRect/>
          <a:stretch>
            <a:fillRect/>
          </a:stretch>
        </p:blipFill>
        <p:spPr>
          <a:xfrm>
            <a:off x="7286644" y="2643182"/>
            <a:ext cx="1295400" cy="1833562"/>
          </a:xfrm>
          <a:prstGeom prst="rect">
            <a:avLst/>
          </a:prstGeom>
          <a:noFill/>
        </p:spPr>
      </p:pic>
      <p:pic>
        <p:nvPicPr>
          <p:cNvPr id="18" name="Picture 13" descr="C:\Users\user\Documents\с моего любимого телефона\CAM00366.jpg"/>
          <p:cNvPicPr>
            <a:picLocks noChangeAspect="1" noChangeArrowheads="1"/>
          </p:cNvPicPr>
          <p:nvPr/>
        </p:nvPicPr>
        <p:blipFill>
          <a:blip r:embed="rId12" cstate="print"/>
          <a:srcRect l="12201" t="6951" b="13251"/>
          <a:stretch>
            <a:fillRect/>
          </a:stretch>
        </p:blipFill>
        <p:spPr bwMode="auto">
          <a:xfrm>
            <a:off x="4643438" y="4572008"/>
            <a:ext cx="3143978" cy="2143116"/>
          </a:xfrm>
          <a:prstGeom prst="round2DiagRect">
            <a:avLst>
              <a:gd name="adj1" fmla="val 16667"/>
              <a:gd name="adj2" fmla="val 0"/>
            </a:avLst>
          </a:prstGeom>
          <a:ln w="88900" cap="sq">
            <a:solidFill>
              <a:srgbClr val="92D050"/>
            </a:solidFill>
            <a:miter lim="800000"/>
          </a:ln>
          <a:effectLst>
            <a:outerShdw blurRad="254000" algn="tl" rotWithShape="0">
              <a:srgbClr val="000000">
                <a:alpha val="43000"/>
              </a:srgbClr>
            </a:outerShdw>
          </a:effectLst>
        </p:spPr>
      </p:pic>
      <p:pic>
        <p:nvPicPr>
          <p:cNvPr id="19" name="Picture 13"/>
          <p:cNvPicPr>
            <a:picLocks noChangeAspect="1" noChangeArrowheads="1"/>
          </p:cNvPicPr>
          <p:nvPr/>
        </p:nvPicPr>
        <p:blipFill>
          <a:blip r:embed="rId13" cstate="print"/>
          <a:srcRect/>
          <a:stretch>
            <a:fillRect/>
          </a:stretch>
        </p:blipFill>
        <p:spPr bwMode="auto">
          <a:xfrm>
            <a:off x="8072462" y="5658881"/>
            <a:ext cx="928661" cy="11991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spd="med">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2"/>
          <p:cNvGraphicFramePr>
            <a:graphicFrameLocks noChangeAspect="1"/>
          </p:cNvGraphicFramePr>
          <p:nvPr/>
        </p:nvGraphicFramePr>
        <p:xfrm>
          <a:off x="0" y="0"/>
          <a:ext cx="9144000" cy="6858000"/>
        </p:xfrm>
        <a:graphic>
          <a:graphicData uri="http://schemas.openxmlformats.org/presentationml/2006/ole">
            <p:oleObj spid="_x0000_s8194" name="Слайд" r:id="rId3" imgW="4572129" imgH="3429034" progId="PowerPoint.Slide.8">
              <p:embed/>
            </p:oleObj>
          </a:graphicData>
        </a:graphic>
      </p:graphicFrame>
      <p:sp>
        <p:nvSpPr>
          <p:cNvPr id="4" name="Прямоугольник 3"/>
          <p:cNvSpPr/>
          <p:nvPr/>
        </p:nvSpPr>
        <p:spPr>
          <a:xfrm>
            <a:off x="2143108" y="357166"/>
            <a:ext cx="6689316" cy="584775"/>
          </a:xfrm>
          <a:prstGeom prst="rect">
            <a:avLst/>
          </a:prstGeom>
        </p:spPr>
        <p:txBody>
          <a:bodyPr wrap="square">
            <a:spAutoFit/>
          </a:bodyPr>
          <a:lstStyle/>
          <a:p>
            <a:pPr lvl="0" algn="ctr" fontAlgn="base">
              <a:spcBef>
                <a:spcPct val="0"/>
              </a:spcBef>
              <a:spcAft>
                <a:spcPct val="0"/>
              </a:spcAft>
            </a:pPr>
            <a:r>
              <a:rPr lang="ru-RU" sz="3200" b="1" dirty="0" smtClean="0">
                <a:solidFill>
                  <a:srgbClr val="F2FDF7"/>
                </a:solidFill>
                <a:latin typeface="Arial" pitchFamily="34" charset="0"/>
                <a:cs typeface="Arial" pitchFamily="34" charset="0"/>
              </a:rPr>
              <a:t>Условия возникновения опыта</a:t>
            </a:r>
            <a:endParaRPr lang="ru-RU" sz="3200" dirty="0" smtClean="0">
              <a:latin typeface="Arial" pitchFamily="34" charset="0"/>
              <a:cs typeface="Arial" pitchFamily="34" charset="0"/>
            </a:endParaRPr>
          </a:p>
        </p:txBody>
      </p:sp>
      <p:pic>
        <p:nvPicPr>
          <p:cNvPr id="8195" name="Picture 15"/>
          <p:cNvPicPr>
            <a:picLocks noChangeAspect="1" noChangeArrowheads="1"/>
          </p:cNvPicPr>
          <p:nvPr/>
        </p:nvPicPr>
        <p:blipFill>
          <a:blip r:embed="rId4" cstate="print"/>
          <a:srcRect/>
          <a:stretch>
            <a:fillRect/>
          </a:stretch>
        </p:blipFill>
        <p:spPr bwMode="auto">
          <a:xfrm>
            <a:off x="8280342" y="5572140"/>
            <a:ext cx="863658" cy="1114819"/>
          </a:xfrm>
          <a:prstGeom prst="round2DiagRect">
            <a:avLst>
              <a:gd name="adj1" fmla="val 16667"/>
              <a:gd name="adj2" fmla="val 0"/>
            </a:avLst>
          </a:prstGeom>
          <a:ln w="88900" cap="sq">
            <a:solidFill>
              <a:schemeClr val="bg1">
                <a:lumMod val="85000"/>
              </a:schemeClr>
            </a:solidFill>
            <a:miter lim="800000"/>
          </a:ln>
          <a:effectLst>
            <a:outerShdw blurRad="254000" algn="tl" rotWithShape="0">
              <a:srgbClr val="000000">
                <a:alpha val="43000"/>
              </a:srgbClr>
            </a:outerShdw>
          </a:effectLst>
        </p:spPr>
      </p:pic>
      <p:pic>
        <p:nvPicPr>
          <p:cNvPr id="10" name="Picture 86" descr="http://stat18.privet.ru/lr/0a1bd01f74e39dc24501d3c8a89cfd38">
            <a:hlinkClick r:id="rId5"/>
          </p:cNvPr>
          <p:cNvPicPr>
            <a:picLocks noChangeAspect="1" noChangeArrowheads="1"/>
          </p:cNvPicPr>
          <p:nvPr/>
        </p:nvPicPr>
        <p:blipFill>
          <a:blip r:embed="rId6" cstate="print"/>
          <a:srcRect/>
          <a:stretch>
            <a:fillRect/>
          </a:stretch>
        </p:blipFill>
        <p:spPr bwMode="auto">
          <a:xfrm>
            <a:off x="0" y="3000372"/>
            <a:ext cx="1287152" cy="857256"/>
          </a:xfrm>
          <a:prstGeom prst="rect">
            <a:avLst/>
          </a:prstGeom>
          <a:noFill/>
          <a:ln w="9525">
            <a:noFill/>
            <a:miter lim="800000"/>
            <a:headEnd/>
            <a:tailEnd/>
          </a:ln>
        </p:spPr>
      </p:pic>
      <p:pic>
        <p:nvPicPr>
          <p:cNvPr id="12" name="Picture 9" descr="C:\Documents and Settings\Пользователь\Мои документы\Ирине Николаевне\декада ПАВ\IMG_1484.JPG"/>
          <p:cNvPicPr>
            <a:picLocks noChangeAspect="1" noChangeArrowheads="1"/>
          </p:cNvPicPr>
          <p:nvPr/>
        </p:nvPicPr>
        <p:blipFill>
          <a:blip r:embed="rId7" cstate="print"/>
          <a:srcRect/>
          <a:stretch>
            <a:fillRect/>
          </a:stretch>
        </p:blipFill>
        <p:spPr bwMode="auto">
          <a:xfrm>
            <a:off x="1571604" y="1500174"/>
            <a:ext cx="2571766" cy="1714512"/>
          </a:xfrm>
          <a:prstGeom prst="round2DiagRect">
            <a:avLst>
              <a:gd name="adj1" fmla="val 16667"/>
              <a:gd name="adj2" fmla="val 0"/>
            </a:avLst>
          </a:prstGeom>
          <a:ln w="88900" cap="sq">
            <a:solidFill>
              <a:srgbClr val="00B050"/>
            </a:solidFill>
            <a:miter lim="800000"/>
          </a:ln>
          <a:effectLst>
            <a:outerShdw blurRad="254000" algn="tl" rotWithShape="0">
              <a:srgbClr val="000000">
                <a:alpha val="43000"/>
              </a:srgbClr>
            </a:outerShdw>
          </a:effectLst>
        </p:spPr>
      </p:pic>
      <p:pic>
        <p:nvPicPr>
          <p:cNvPr id="13" name="Picture 85" descr="F:\урок англ.яз\DSC05153.JPG"/>
          <p:cNvPicPr>
            <a:picLocks noChangeAspect="1" noChangeArrowheads="1"/>
          </p:cNvPicPr>
          <p:nvPr/>
        </p:nvPicPr>
        <p:blipFill>
          <a:blip r:embed="rId8" cstate="print"/>
          <a:srcRect/>
          <a:stretch>
            <a:fillRect/>
          </a:stretch>
        </p:blipFill>
        <p:spPr bwMode="auto">
          <a:xfrm>
            <a:off x="2714612" y="3071810"/>
            <a:ext cx="2843808" cy="2132856"/>
          </a:xfrm>
          <a:prstGeom prst="round2DiagRect">
            <a:avLst>
              <a:gd name="adj1" fmla="val 16667"/>
              <a:gd name="adj2" fmla="val 0"/>
            </a:avLst>
          </a:prstGeom>
          <a:ln w="88900" cap="sq">
            <a:solidFill>
              <a:srgbClr val="FFFF00"/>
            </a:solidFill>
            <a:miter lim="800000"/>
          </a:ln>
          <a:effectLst>
            <a:outerShdw blurRad="254000" algn="tl" rotWithShape="0">
              <a:srgbClr val="000000">
                <a:alpha val="43000"/>
              </a:srgbClr>
            </a:outerShdw>
          </a:effectLst>
        </p:spPr>
      </p:pic>
      <p:pic>
        <p:nvPicPr>
          <p:cNvPr id="15" name="Picture 87" descr="F:\урок англ.яз\IMG_9457.JPG"/>
          <p:cNvPicPr>
            <a:picLocks noChangeAspect="1" noChangeArrowheads="1"/>
          </p:cNvPicPr>
          <p:nvPr/>
        </p:nvPicPr>
        <p:blipFill>
          <a:blip r:embed="rId9" cstate="print"/>
          <a:srcRect/>
          <a:stretch>
            <a:fillRect/>
          </a:stretch>
        </p:blipFill>
        <p:spPr bwMode="auto">
          <a:xfrm>
            <a:off x="7358082" y="1785926"/>
            <a:ext cx="1618529" cy="2428892"/>
          </a:xfrm>
          <a:prstGeom prst="round2DiagRect">
            <a:avLst>
              <a:gd name="adj1" fmla="val 16667"/>
              <a:gd name="adj2" fmla="val 0"/>
            </a:avLst>
          </a:prstGeom>
          <a:ln w="88900" cap="sq">
            <a:solidFill>
              <a:srgbClr val="FFC000"/>
            </a:solidFill>
            <a:miter lim="800000"/>
          </a:ln>
          <a:effectLst>
            <a:outerShdw blurRad="254000" algn="tl" rotWithShape="0">
              <a:srgbClr val="000000">
                <a:alpha val="43000"/>
              </a:srgbClr>
            </a:outerShdw>
          </a:effectLst>
        </p:spPr>
      </p:pic>
      <p:pic>
        <p:nvPicPr>
          <p:cNvPr id="20" name="Picture 84" descr="http://im7-tub-ru.yandex.net/i?id=359873244-35-72&amp;n=21"/>
          <p:cNvPicPr>
            <a:picLocks noChangeAspect="1" noChangeArrowheads="1"/>
          </p:cNvPicPr>
          <p:nvPr/>
        </p:nvPicPr>
        <p:blipFill>
          <a:blip r:embed="rId10" cstate="print"/>
          <a:srcRect/>
          <a:stretch>
            <a:fillRect/>
          </a:stretch>
        </p:blipFill>
        <p:spPr bwMode="auto">
          <a:xfrm>
            <a:off x="5929322" y="4500570"/>
            <a:ext cx="2150912" cy="1500198"/>
          </a:xfrm>
          <a:prstGeom prst="round2DiagRect">
            <a:avLst>
              <a:gd name="adj1" fmla="val 16667"/>
              <a:gd name="adj2" fmla="val 0"/>
            </a:avLst>
          </a:prstGeom>
          <a:ln w="88900" cap="sq">
            <a:solidFill>
              <a:schemeClr val="accent3">
                <a:lumMod val="60000"/>
                <a:lumOff val="40000"/>
              </a:schemeClr>
            </a:solidFill>
            <a:miter lim="800000"/>
          </a:ln>
          <a:effectLst>
            <a:outerShdw blurRad="254000" algn="tl" rotWithShape="0">
              <a:srgbClr val="000000">
                <a:alpha val="43000"/>
              </a:srgbClr>
            </a:outerShdw>
          </a:effectLst>
        </p:spPr>
      </p:pic>
      <p:pic>
        <p:nvPicPr>
          <p:cNvPr id="8196" name="Picture 4" descr="C:\Documents and Settings\Oem\Рабочий стол\урок англ.яз\IMG_9454.JPG"/>
          <p:cNvPicPr>
            <a:picLocks noChangeAspect="1" noChangeArrowheads="1"/>
          </p:cNvPicPr>
          <p:nvPr/>
        </p:nvPicPr>
        <p:blipFill>
          <a:blip r:embed="rId11" cstate="print"/>
          <a:srcRect/>
          <a:stretch>
            <a:fillRect/>
          </a:stretch>
        </p:blipFill>
        <p:spPr bwMode="auto">
          <a:xfrm>
            <a:off x="4929190" y="1500174"/>
            <a:ext cx="2250298" cy="1500198"/>
          </a:xfrm>
          <a:prstGeom prst="round2DiagRect">
            <a:avLst>
              <a:gd name="adj1" fmla="val 16667"/>
              <a:gd name="adj2" fmla="val 0"/>
            </a:avLst>
          </a:prstGeom>
          <a:ln w="88900" cap="sq">
            <a:solidFill>
              <a:srgbClr val="92D050"/>
            </a:solidFill>
            <a:miter lim="800000"/>
          </a:ln>
          <a:effectLst>
            <a:outerShdw blurRad="254000" algn="tl" rotWithShape="0">
              <a:srgbClr val="000000">
                <a:alpha val="43000"/>
              </a:srgbClr>
            </a:outerShdw>
          </a:effectLst>
        </p:spPr>
      </p:pic>
      <p:pic>
        <p:nvPicPr>
          <p:cNvPr id="8197" name="Picture 5" descr="C:\Documents and Settings\Oem\Рабочий стол\урок англ.яз\Новая папка\IMG_7056.jpg"/>
          <p:cNvPicPr>
            <a:picLocks noChangeAspect="1" noChangeArrowheads="1"/>
          </p:cNvPicPr>
          <p:nvPr/>
        </p:nvPicPr>
        <p:blipFill>
          <a:blip r:embed="rId12" cstate="print"/>
          <a:srcRect/>
          <a:stretch>
            <a:fillRect/>
          </a:stretch>
        </p:blipFill>
        <p:spPr bwMode="auto">
          <a:xfrm>
            <a:off x="500034" y="4786322"/>
            <a:ext cx="2253216" cy="1500198"/>
          </a:xfrm>
          <a:prstGeom prst="round2DiagRect">
            <a:avLst>
              <a:gd name="adj1" fmla="val 16667"/>
              <a:gd name="adj2" fmla="val 0"/>
            </a:avLst>
          </a:prstGeom>
          <a:ln w="88900" cap="sq">
            <a:solidFill>
              <a:srgbClr val="FFFF99"/>
            </a:solidFill>
            <a:miter lim="800000"/>
          </a:ln>
          <a:effectLst>
            <a:outerShdw blurRad="254000" algn="tl" rotWithShape="0">
              <a:srgbClr val="000000">
                <a:alpha val="43000"/>
              </a:srgbClr>
            </a:outerShdw>
          </a:effectLst>
        </p:spPr>
      </p:pic>
      <p:pic>
        <p:nvPicPr>
          <p:cNvPr id="21" name="Содержимое 3"/>
          <p:cNvPicPr>
            <a:picLocks/>
          </p:cNvPicPr>
          <p:nvPr/>
        </p:nvPicPr>
        <p:blipFill>
          <a:blip r:embed="rId13" cstate="print"/>
          <a:srcRect/>
          <a:stretch>
            <a:fillRect/>
          </a:stretch>
        </p:blipFill>
        <p:spPr>
          <a:xfrm>
            <a:off x="3500430" y="5143512"/>
            <a:ext cx="2214578" cy="1449403"/>
          </a:xfrm>
          <a:prstGeom prst="round2DiagRect">
            <a:avLst>
              <a:gd name="adj1" fmla="val 16667"/>
              <a:gd name="adj2" fmla="val 0"/>
            </a:avLst>
          </a:prstGeom>
          <a:ln w="88900" cap="sq">
            <a:solidFill>
              <a:srgbClr val="00B050"/>
            </a:solidFill>
            <a:miter lim="800000"/>
          </a:ln>
          <a:effectLst>
            <a:outerShdw blurRad="254000" algn="tl" rotWithShape="0">
              <a:srgbClr val="000000">
                <a:alpha val="43000"/>
              </a:srgbClr>
            </a:outerShdw>
          </a:effectLst>
        </p:spPr>
      </p:pic>
    </p:spTree>
  </p:cSld>
  <p:clrMapOvr>
    <a:masterClrMapping/>
  </p:clrMapOvr>
  <p:transition spd="med">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5" name="Object 3"/>
          <p:cNvGraphicFramePr>
            <a:graphicFrameLocks noChangeAspect="1"/>
          </p:cNvGraphicFramePr>
          <p:nvPr/>
        </p:nvGraphicFramePr>
        <p:xfrm>
          <a:off x="179512" y="0"/>
          <a:ext cx="9144000" cy="6858000"/>
        </p:xfrm>
        <a:graphic>
          <a:graphicData uri="http://schemas.openxmlformats.org/presentationml/2006/ole">
            <p:oleObj spid="_x0000_s47106" name="Слайд" r:id="rId3" imgW="4572129" imgH="3429034" progId="PowerPoint.Slide.8">
              <p:embed/>
            </p:oleObj>
          </a:graphicData>
        </a:graphic>
      </p:graphicFrame>
      <p:sp>
        <p:nvSpPr>
          <p:cNvPr id="10" name="Прямоугольник 9"/>
          <p:cNvSpPr/>
          <p:nvPr/>
        </p:nvSpPr>
        <p:spPr>
          <a:xfrm>
            <a:off x="1285852" y="214290"/>
            <a:ext cx="7500990" cy="1077218"/>
          </a:xfrm>
          <a:prstGeom prst="rect">
            <a:avLst/>
          </a:prstGeom>
        </p:spPr>
        <p:txBody>
          <a:bodyPr wrap="square">
            <a:spAutoFit/>
          </a:bodyPr>
          <a:lstStyle/>
          <a:p>
            <a:pPr lvl="0" algn="ctr"/>
            <a:r>
              <a:rPr lang="ru-RU" sz="3200" b="1" dirty="0" smtClean="0">
                <a:solidFill>
                  <a:schemeClr val="bg1"/>
                </a:solidFill>
                <a:latin typeface="Times New Roman" pitchFamily="18" charset="0"/>
                <a:cs typeface="Times New Roman" pitchFamily="18" charset="0"/>
              </a:rPr>
              <a:t>Первичная диагностика </a:t>
            </a:r>
          </a:p>
          <a:p>
            <a:pPr lvl="0" algn="ctr"/>
            <a:r>
              <a:rPr lang="ru-RU" sz="3200" b="1" dirty="0" smtClean="0">
                <a:solidFill>
                  <a:schemeClr val="bg1"/>
                </a:solidFill>
                <a:latin typeface="Times New Roman" pitchFamily="18" charset="0"/>
                <a:cs typeface="Times New Roman" pitchFamily="18" charset="0"/>
              </a:rPr>
              <a:t>уровня мотивации учащихся </a:t>
            </a:r>
            <a:endParaRPr lang="ru-RU" sz="3200" b="1" dirty="0">
              <a:solidFill>
                <a:schemeClr val="bg1"/>
              </a:solidFill>
              <a:latin typeface="Times New Roman" pitchFamily="18" charset="0"/>
              <a:cs typeface="Times New Roman" pitchFamily="18" charset="0"/>
            </a:endParaRPr>
          </a:p>
        </p:txBody>
      </p:sp>
      <p:pic>
        <p:nvPicPr>
          <p:cNvPr id="4" name="Picture 15"/>
          <p:cNvPicPr>
            <a:picLocks noChangeAspect="1" noChangeArrowheads="1"/>
          </p:cNvPicPr>
          <p:nvPr/>
        </p:nvPicPr>
        <p:blipFill>
          <a:blip r:embed="rId4" cstate="print"/>
          <a:srcRect/>
          <a:stretch>
            <a:fillRect/>
          </a:stretch>
        </p:blipFill>
        <p:spPr bwMode="auto">
          <a:xfrm>
            <a:off x="8363009" y="5661248"/>
            <a:ext cx="780991" cy="10081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Прямоугольник 10"/>
          <p:cNvSpPr/>
          <p:nvPr/>
        </p:nvSpPr>
        <p:spPr>
          <a:xfrm>
            <a:off x="2286000" y="3105835"/>
            <a:ext cx="4572000" cy="369332"/>
          </a:xfrm>
          <a:prstGeom prst="rect">
            <a:avLst/>
          </a:prstGeom>
        </p:spPr>
        <p:txBody>
          <a:bodyPr>
            <a:spAutoFit/>
          </a:bodyPr>
          <a:lstStyle/>
          <a:p>
            <a:endParaRPr lang="ru-RU" dirty="0"/>
          </a:p>
        </p:txBody>
      </p:sp>
      <p:graphicFrame>
        <p:nvGraphicFramePr>
          <p:cNvPr id="18" name="Содержимое 9"/>
          <p:cNvGraphicFramePr>
            <a:graphicFrameLocks/>
          </p:cNvGraphicFramePr>
          <p:nvPr/>
        </p:nvGraphicFramePr>
        <p:xfrm>
          <a:off x="323850" y="1557338"/>
          <a:ext cx="8229600" cy="4525962"/>
        </p:xfrm>
        <a:graphic>
          <a:graphicData uri="http://schemas.openxmlformats.org/drawingml/2006/chart">
            <c:chart xmlns:c="http://schemas.openxmlformats.org/drawingml/2006/chart" xmlns:r="http://schemas.openxmlformats.org/officeDocument/2006/relationships" r:id="rId5"/>
          </a:graphicData>
        </a:graphic>
      </p:graphicFrame>
      <p:grpSp>
        <p:nvGrpSpPr>
          <p:cNvPr id="19" name="Group 4"/>
          <p:cNvGrpSpPr>
            <a:grpSpLocks/>
          </p:cNvGrpSpPr>
          <p:nvPr/>
        </p:nvGrpSpPr>
        <p:grpSpPr bwMode="auto">
          <a:xfrm>
            <a:off x="0" y="6637338"/>
            <a:ext cx="8713787" cy="220662"/>
            <a:chOff x="567" y="935"/>
            <a:chExt cx="5310" cy="139"/>
          </a:xfrm>
        </p:grpSpPr>
        <p:grpSp>
          <p:nvGrpSpPr>
            <p:cNvPr id="20" name="Group 5"/>
            <p:cNvGrpSpPr>
              <a:grpSpLocks/>
            </p:cNvGrpSpPr>
            <p:nvPr/>
          </p:nvGrpSpPr>
          <p:grpSpPr bwMode="auto">
            <a:xfrm>
              <a:off x="567" y="935"/>
              <a:ext cx="3969" cy="139"/>
              <a:chOff x="567" y="845"/>
              <a:chExt cx="5719" cy="229"/>
            </a:xfrm>
          </p:grpSpPr>
          <p:grpSp>
            <p:nvGrpSpPr>
              <p:cNvPr id="30" name="Group 6"/>
              <p:cNvGrpSpPr>
                <a:grpSpLocks/>
              </p:cNvGrpSpPr>
              <p:nvPr/>
            </p:nvGrpSpPr>
            <p:grpSpPr bwMode="auto">
              <a:xfrm>
                <a:off x="567" y="845"/>
                <a:ext cx="1909" cy="229"/>
                <a:chOff x="3152" y="1616"/>
                <a:chExt cx="1909" cy="229"/>
              </a:xfrm>
            </p:grpSpPr>
            <p:grpSp>
              <p:nvGrpSpPr>
                <p:cNvPr id="49" name="Group 7"/>
                <p:cNvGrpSpPr>
                  <a:grpSpLocks/>
                </p:cNvGrpSpPr>
                <p:nvPr/>
              </p:nvGrpSpPr>
              <p:grpSpPr bwMode="auto">
                <a:xfrm>
                  <a:off x="3152" y="1616"/>
                  <a:ext cx="956" cy="229"/>
                  <a:chOff x="4241" y="1616"/>
                  <a:chExt cx="956" cy="229"/>
                </a:xfrm>
              </p:grpSpPr>
              <p:pic>
                <p:nvPicPr>
                  <p:cNvPr id="54" name="Picture 8"/>
                  <p:cNvPicPr>
                    <a:picLocks noChangeAspect="1" noChangeArrowheads="1"/>
                  </p:cNvPicPr>
                  <p:nvPr/>
                </p:nvPicPr>
                <p:blipFill>
                  <a:blip r:embed="rId6" cstate="print"/>
                  <a:srcRect/>
                  <a:stretch>
                    <a:fillRect/>
                  </a:stretch>
                </p:blipFill>
                <p:spPr bwMode="auto">
                  <a:xfrm>
                    <a:off x="4241" y="1616"/>
                    <a:ext cx="321" cy="229"/>
                  </a:xfrm>
                  <a:prstGeom prst="rect">
                    <a:avLst/>
                  </a:prstGeom>
                  <a:noFill/>
                  <a:ln w="9525">
                    <a:noFill/>
                    <a:miter lim="800000"/>
                    <a:headEnd/>
                    <a:tailEnd/>
                  </a:ln>
                </p:spPr>
              </p:pic>
              <p:pic>
                <p:nvPicPr>
                  <p:cNvPr id="55" name="Picture 9"/>
                  <p:cNvPicPr>
                    <a:picLocks noChangeAspect="1" noChangeArrowheads="1"/>
                  </p:cNvPicPr>
                  <p:nvPr/>
                </p:nvPicPr>
                <p:blipFill>
                  <a:blip r:embed="rId6" cstate="print"/>
                  <a:srcRect/>
                  <a:stretch>
                    <a:fillRect/>
                  </a:stretch>
                </p:blipFill>
                <p:spPr bwMode="auto">
                  <a:xfrm>
                    <a:off x="4558" y="1616"/>
                    <a:ext cx="321" cy="229"/>
                  </a:xfrm>
                  <a:prstGeom prst="rect">
                    <a:avLst/>
                  </a:prstGeom>
                  <a:noFill/>
                  <a:ln w="9525">
                    <a:noFill/>
                    <a:miter lim="800000"/>
                    <a:headEnd/>
                    <a:tailEnd/>
                  </a:ln>
                </p:spPr>
              </p:pic>
              <p:pic>
                <p:nvPicPr>
                  <p:cNvPr id="56" name="Picture 10"/>
                  <p:cNvPicPr>
                    <a:picLocks noChangeAspect="1" noChangeArrowheads="1"/>
                  </p:cNvPicPr>
                  <p:nvPr/>
                </p:nvPicPr>
                <p:blipFill>
                  <a:blip r:embed="rId6" cstate="print"/>
                  <a:srcRect/>
                  <a:stretch>
                    <a:fillRect/>
                  </a:stretch>
                </p:blipFill>
                <p:spPr bwMode="auto">
                  <a:xfrm>
                    <a:off x="4876" y="1616"/>
                    <a:ext cx="321" cy="229"/>
                  </a:xfrm>
                  <a:prstGeom prst="rect">
                    <a:avLst/>
                  </a:prstGeom>
                  <a:noFill/>
                  <a:ln w="9525">
                    <a:noFill/>
                    <a:miter lim="800000"/>
                    <a:headEnd/>
                    <a:tailEnd/>
                  </a:ln>
                </p:spPr>
              </p:pic>
            </p:grpSp>
            <p:grpSp>
              <p:nvGrpSpPr>
                <p:cNvPr id="50" name="Group 11"/>
                <p:cNvGrpSpPr>
                  <a:grpSpLocks/>
                </p:cNvGrpSpPr>
                <p:nvPr/>
              </p:nvGrpSpPr>
              <p:grpSpPr bwMode="auto">
                <a:xfrm>
                  <a:off x="4105" y="1616"/>
                  <a:ext cx="956" cy="229"/>
                  <a:chOff x="4241" y="1616"/>
                  <a:chExt cx="956" cy="229"/>
                </a:xfrm>
              </p:grpSpPr>
              <p:pic>
                <p:nvPicPr>
                  <p:cNvPr id="51" name="Picture 12"/>
                  <p:cNvPicPr>
                    <a:picLocks noChangeAspect="1" noChangeArrowheads="1"/>
                  </p:cNvPicPr>
                  <p:nvPr/>
                </p:nvPicPr>
                <p:blipFill>
                  <a:blip r:embed="rId6" cstate="print"/>
                  <a:srcRect/>
                  <a:stretch>
                    <a:fillRect/>
                  </a:stretch>
                </p:blipFill>
                <p:spPr bwMode="auto">
                  <a:xfrm>
                    <a:off x="4241" y="1616"/>
                    <a:ext cx="321" cy="229"/>
                  </a:xfrm>
                  <a:prstGeom prst="rect">
                    <a:avLst/>
                  </a:prstGeom>
                  <a:noFill/>
                  <a:ln w="9525">
                    <a:noFill/>
                    <a:miter lim="800000"/>
                    <a:headEnd/>
                    <a:tailEnd/>
                  </a:ln>
                </p:spPr>
              </p:pic>
              <p:pic>
                <p:nvPicPr>
                  <p:cNvPr id="52" name="Picture 13"/>
                  <p:cNvPicPr>
                    <a:picLocks noChangeAspect="1" noChangeArrowheads="1"/>
                  </p:cNvPicPr>
                  <p:nvPr/>
                </p:nvPicPr>
                <p:blipFill>
                  <a:blip r:embed="rId6" cstate="print"/>
                  <a:srcRect/>
                  <a:stretch>
                    <a:fillRect/>
                  </a:stretch>
                </p:blipFill>
                <p:spPr bwMode="auto">
                  <a:xfrm>
                    <a:off x="4558" y="1616"/>
                    <a:ext cx="321" cy="229"/>
                  </a:xfrm>
                  <a:prstGeom prst="rect">
                    <a:avLst/>
                  </a:prstGeom>
                  <a:noFill/>
                  <a:ln w="9525">
                    <a:noFill/>
                    <a:miter lim="800000"/>
                    <a:headEnd/>
                    <a:tailEnd/>
                  </a:ln>
                </p:spPr>
              </p:pic>
              <p:pic>
                <p:nvPicPr>
                  <p:cNvPr id="53" name="Picture 14"/>
                  <p:cNvPicPr>
                    <a:picLocks noChangeAspect="1" noChangeArrowheads="1"/>
                  </p:cNvPicPr>
                  <p:nvPr/>
                </p:nvPicPr>
                <p:blipFill>
                  <a:blip r:embed="rId6" cstate="print"/>
                  <a:srcRect/>
                  <a:stretch>
                    <a:fillRect/>
                  </a:stretch>
                </p:blipFill>
                <p:spPr bwMode="auto">
                  <a:xfrm>
                    <a:off x="4876" y="1616"/>
                    <a:ext cx="321" cy="229"/>
                  </a:xfrm>
                  <a:prstGeom prst="rect">
                    <a:avLst/>
                  </a:prstGeom>
                  <a:noFill/>
                  <a:ln w="9525">
                    <a:noFill/>
                    <a:miter lim="800000"/>
                    <a:headEnd/>
                    <a:tailEnd/>
                  </a:ln>
                </p:spPr>
              </p:pic>
            </p:grpSp>
          </p:grpSp>
          <p:grpSp>
            <p:nvGrpSpPr>
              <p:cNvPr id="31" name="Group 15"/>
              <p:cNvGrpSpPr>
                <a:grpSpLocks/>
              </p:cNvGrpSpPr>
              <p:nvPr/>
            </p:nvGrpSpPr>
            <p:grpSpPr bwMode="auto">
              <a:xfrm>
                <a:off x="2472" y="845"/>
                <a:ext cx="1909" cy="229"/>
                <a:chOff x="3152" y="1616"/>
                <a:chExt cx="1909" cy="229"/>
              </a:xfrm>
            </p:grpSpPr>
            <p:grpSp>
              <p:nvGrpSpPr>
                <p:cNvPr id="41" name="Group 16"/>
                <p:cNvGrpSpPr>
                  <a:grpSpLocks/>
                </p:cNvGrpSpPr>
                <p:nvPr/>
              </p:nvGrpSpPr>
              <p:grpSpPr bwMode="auto">
                <a:xfrm>
                  <a:off x="3152" y="1616"/>
                  <a:ext cx="956" cy="229"/>
                  <a:chOff x="4241" y="1616"/>
                  <a:chExt cx="956" cy="229"/>
                </a:xfrm>
              </p:grpSpPr>
              <p:pic>
                <p:nvPicPr>
                  <p:cNvPr id="46" name="Picture 17"/>
                  <p:cNvPicPr>
                    <a:picLocks noChangeAspect="1" noChangeArrowheads="1"/>
                  </p:cNvPicPr>
                  <p:nvPr/>
                </p:nvPicPr>
                <p:blipFill>
                  <a:blip r:embed="rId6" cstate="print"/>
                  <a:srcRect/>
                  <a:stretch>
                    <a:fillRect/>
                  </a:stretch>
                </p:blipFill>
                <p:spPr bwMode="auto">
                  <a:xfrm>
                    <a:off x="4241" y="1616"/>
                    <a:ext cx="321" cy="229"/>
                  </a:xfrm>
                  <a:prstGeom prst="rect">
                    <a:avLst/>
                  </a:prstGeom>
                  <a:noFill/>
                  <a:ln w="9525">
                    <a:noFill/>
                    <a:miter lim="800000"/>
                    <a:headEnd/>
                    <a:tailEnd/>
                  </a:ln>
                </p:spPr>
              </p:pic>
              <p:pic>
                <p:nvPicPr>
                  <p:cNvPr id="47" name="Picture 18"/>
                  <p:cNvPicPr>
                    <a:picLocks noChangeAspect="1" noChangeArrowheads="1"/>
                  </p:cNvPicPr>
                  <p:nvPr/>
                </p:nvPicPr>
                <p:blipFill>
                  <a:blip r:embed="rId6" cstate="print"/>
                  <a:srcRect/>
                  <a:stretch>
                    <a:fillRect/>
                  </a:stretch>
                </p:blipFill>
                <p:spPr bwMode="auto">
                  <a:xfrm>
                    <a:off x="4558" y="1616"/>
                    <a:ext cx="321" cy="229"/>
                  </a:xfrm>
                  <a:prstGeom prst="rect">
                    <a:avLst/>
                  </a:prstGeom>
                  <a:noFill/>
                  <a:ln w="9525">
                    <a:noFill/>
                    <a:miter lim="800000"/>
                    <a:headEnd/>
                    <a:tailEnd/>
                  </a:ln>
                </p:spPr>
              </p:pic>
              <p:pic>
                <p:nvPicPr>
                  <p:cNvPr id="48" name="Picture 19"/>
                  <p:cNvPicPr>
                    <a:picLocks noChangeAspect="1" noChangeArrowheads="1"/>
                  </p:cNvPicPr>
                  <p:nvPr/>
                </p:nvPicPr>
                <p:blipFill>
                  <a:blip r:embed="rId6" cstate="print"/>
                  <a:srcRect/>
                  <a:stretch>
                    <a:fillRect/>
                  </a:stretch>
                </p:blipFill>
                <p:spPr bwMode="auto">
                  <a:xfrm>
                    <a:off x="4876" y="1616"/>
                    <a:ext cx="321" cy="229"/>
                  </a:xfrm>
                  <a:prstGeom prst="rect">
                    <a:avLst/>
                  </a:prstGeom>
                  <a:noFill/>
                  <a:ln w="9525">
                    <a:noFill/>
                    <a:miter lim="800000"/>
                    <a:headEnd/>
                    <a:tailEnd/>
                  </a:ln>
                </p:spPr>
              </p:pic>
            </p:grpSp>
            <p:grpSp>
              <p:nvGrpSpPr>
                <p:cNvPr id="42" name="Group 20"/>
                <p:cNvGrpSpPr>
                  <a:grpSpLocks/>
                </p:cNvGrpSpPr>
                <p:nvPr/>
              </p:nvGrpSpPr>
              <p:grpSpPr bwMode="auto">
                <a:xfrm>
                  <a:off x="4105" y="1616"/>
                  <a:ext cx="956" cy="229"/>
                  <a:chOff x="4241" y="1616"/>
                  <a:chExt cx="956" cy="229"/>
                </a:xfrm>
              </p:grpSpPr>
              <p:pic>
                <p:nvPicPr>
                  <p:cNvPr id="43" name="Picture 21"/>
                  <p:cNvPicPr>
                    <a:picLocks noChangeAspect="1" noChangeArrowheads="1"/>
                  </p:cNvPicPr>
                  <p:nvPr/>
                </p:nvPicPr>
                <p:blipFill>
                  <a:blip r:embed="rId6" cstate="print"/>
                  <a:srcRect/>
                  <a:stretch>
                    <a:fillRect/>
                  </a:stretch>
                </p:blipFill>
                <p:spPr bwMode="auto">
                  <a:xfrm>
                    <a:off x="4241" y="1616"/>
                    <a:ext cx="321" cy="229"/>
                  </a:xfrm>
                  <a:prstGeom prst="rect">
                    <a:avLst/>
                  </a:prstGeom>
                  <a:noFill/>
                  <a:ln w="9525">
                    <a:noFill/>
                    <a:miter lim="800000"/>
                    <a:headEnd/>
                    <a:tailEnd/>
                  </a:ln>
                </p:spPr>
              </p:pic>
              <p:pic>
                <p:nvPicPr>
                  <p:cNvPr id="44" name="Picture 22"/>
                  <p:cNvPicPr>
                    <a:picLocks noChangeAspect="1" noChangeArrowheads="1"/>
                  </p:cNvPicPr>
                  <p:nvPr/>
                </p:nvPicPr>
                <p:blipFill>
                  <a:blip r:embed="rId6" cstate="print"/>
                  <a:srcRect/>
                  <a:stretch>
                    <a:fillRect/>
                  </a:stretch>
                </p:blipFill>
                <p:spPr bwMode="auto">
                  <a:xfrm>
                    <a:off x="4558" y="1616"/>
                    <a:ext cx="321" cy="229"/>
                  </a:xfrm>
                  <a:prstGeom prst="rect">
                    <a:avLst/>
                  </a:prstGeom>
                  <a:noFill/>
                  <a:ln w="9525">
                    <a:noFill/>
                    <a:miter lim="800000"/>
                    <a:headEnd/>
                    <a:tailEnd/>
                  </a:ln>
                </p:spPr>
              </p:pic>
              <p:pic>
                <p:nvPicPr>
                  <p:cNvPr id="45" name="Picture 23"/>
                  <p:cNvPicPr>
                    <a:picLocks noChangeAspect="1" noChangeArrowheads="1"/>
                  </p:cNvPicPr>
                  <p:nvPr/>
                </p:nvPicPr>
                <p:blipFill>
                  <a:blip r:embed="rId6" cstate="print"/>
                  <a:srcRect/>
                  <a:stretch>
                    <a:fillRect/>
                  </a:stretch>
                </p:blipFill>
                <p:spPr bwMode="auto">
                  <a:xfrm>
                    <a:off x="4876" y="1616"/>
                    <a:ext cx="321" cy="229"/>
                  </a:xfrm>
                  <a:prstGeom prst="rect">
                    <a:avLst/>
                  </a:prstGeom>
                  <a:noFill/>
                  <a:ln w="9525">
                    <a:noFill/>
                    <a:miter lim="800000"/>
                    <a:headEnd/>
                    <a:tailEnd/>
                  </a:ln>
                </p:spPr>
              </p:pic>
            </p:grpSp>
          </p:grpSp>
          <p:grpSp>
            <p:nvGrpSpPr>
              <p:cNvPr id="32" name="Group 24"/>
              <p:cNvGrpSpPr>
                <a:grpSpLocks/>
              </p:cNvGrpSpPr>
              <p:nvPr/>
            </p:nvGrpSpPr>
            <p:grpSpPr bwMode="auto">
              <a:xfrm>
                <a:off x="4377" y="845"/>
                <a:ext cx="1909" cy="229"/>
                <a:chOff x="3152" y="1616"/>
                <a:chExt cx="1909" cy="229"/>
              </a:xfrm>
            </p:grpSpPr>
            <p:grpSp>
              <p:nvGrpSpPr>
                <p:cNvPr id="33" name="Group 25"/>
                <p:cNvGrpSpPr>
                  <a:grpSpLocks/>
                </p:cNvGrpSpPr>
                <p:nvPr/>
              </p:nvGrpSpPr>
              <p:grpSpPr bwMode="auto">
                <a:xfrm>
                  <a:off x="3152" y="1616"/>
                  <a:ext cx="956" cy="229"/>
                  <a:chOff x="4241" y="1616"/>
                  <a:chExt cx="956" cy="229"/>
                </a:xfrm>
              </p:grpSpPr>
              <p:pic>
                <p:nvPicPr>
                  <p:cNvPr id="38" name="Picture 26"/>
                  <p:cNvPicPr>
                    <a:picLocks noChangeAspect="1" noChangeArrowheads="1"/>
                  </p:cNvPicPr>
                  <p:nvPr/>
                </p:nvPicPr>
                <p:blipFill>
                  <a:blip r:embed="rId6" cstate="print"/>
                  <a:srcRect/>
                  <a:stretch>
                    <a:fillRect/>
                  </a:stretch>
                </p:blipFill>
                <p:spPr bwMode="auto">
                  <a:xfrm>
                    <a:off x="4241" y="1616"/>
                    <a:ext cx="321" cy="229"/>
                  </a:xfrm>
                  <a:prstGeom prst="rect">
                    <a:avLst/>
                  </a:prstGeom>
                  <a:noFill/>
                  <a:ln w="9525">
                    <a:noFill/>
                    <a:miter lim="800000"/>
                    <a:headEnd/>
                    <a:tailEnd/>
                  </a:ln>
                </p:spPr>
              </p:pic>
              <p:pic>
                <p:nvPicPr>
                  <p:cNvPr id="39" name="Picture 27"/>
                  <p:cNvPicPr>
                    <a:picLocks noChangeAspect="1" noChangeArrowheads="1"/>
                  </p:cNvPicPr>
                  <p:nvPr/>
                </p:nvPicPr>
                <p:blipFill>
                  <a:blip r:embed="rId6" cstate="print"/>
                  <a:srcRect/>
                  <a:stretch>
                    <a:fillRect/>
                  </a:stretch>
                </p:blipFill>
                <p:spPr bwMode="auto">
                  <a:xfrm>
                    <a:off x="4558" y="1616"/>
                    <a:ext cx="321" cy="229"/>
                  </a:xfrm>
                  <a:prstGeom prst="rect">
                    <a:avLst/>
                  </a:prstGeom>
                  <a:noFill/>
                  <a:ln w="9525">
                    <a:noFill/>
                    <a:miter lim="800000"/>
                    <a:headEnd/>
                    <a:tailEnd/>
                  </a:ln>
                </p:spPr>
              </p:pic>
              <p:pic>
                <p:nvPicPr>
                  <p:cNvPr id="40" name="Picture 28"/>
                  <p:cNvPicPr>
                    <a:picLocks noChangeAspect="1" noChangeArrowheads="1"/>
                  </p:cNvPicPr>
                  <p:nvPr/>
                </p:nvPicPr>
                <p:blipFill>
                  <a:blip r:embed="rId6" cstate="print"/>
                  <a:srcRect/>
                  <a:stretch>
                    <a:fillRect/>
                  </a:stretch>
                </p:blipFill>
                <p:spPr bwMode="auto">
                  <a:xfrm>
                    <a:off x="4876" y="1616"/>
                    <a:ext cx="321" cy="229"/>
                  </a:xfrm>
                  <a:prstGeom prst="rect">
                    <a:avLst/>
                  </a:prstGeom>
                  <a:noFill/>
                  <a:ln w="9525">
                    <a:noFill/>
                    <a:miter lim="800000"/>
                    <a:headEnd/>
                    <a:tailEnd/>
                  </a:ln>
                </p:spPr>
              </p:pic>
            </p:grpSp>
            <p:grpSp>
              <p:nvGrpSpPr>
                <p:cNvPr id="34" name="Group 29"/>
                <p:cNvGrpSpPr>
                  <a:grpSpLocks/>
                </p:cNvGrpSpPr>
                <p:nvPr/>
              </p:nvGrpSpPr>
              <p:grpSpPr bwMode="auto">
                <a:xfrm>
                  <a:off x="4105" y="1616"/>
                  <a:ext cx="956" cy="229"/>
                  <a:chOff x="4241" y="1616"/>
                  <a:chExt cx="956" cy="229"/>
                </a:xfrm>
              </p:grpSpPr>
              <p:pic>
                <p:nvPicPr>
                  <p:cNvPr id="35" name="Picture 30"/>
                  <p:cNvPicPr>
                    <a:picLocks noChangeAspect="1" noChangeArrowheads="1"/>
                  </p:cNvPicPr>
                  <p:nvPr/>
                </p:nvPicPr>
                <p:blipFill>
                  <a:blip r:embed="rId6" cstate="print"/>
                  <a:srcRect/>
                  <a:stretch>
                    <a:fillRect/>
                  </a:stretch>
                </p:blipFill>
                <p:spPr bwMode="auto">
                  <a:xfrm>
                    <a:off x="4241" y="1616"/>
                    <a:ext cx="321" cy="229"/>
                  </a:xfrm>
                  <a:prstGeom prst="rect">
                    <a:avLst/>
                  </a:prstGeom>
                  <a:noFill/>
                  <a:ln w="9525">
                    <a:noFill/>
                    <a:miter lim="800000"/>
                    <a:headEnd/>
                    <a:tailEnd/>
                  </a:ln>
                </p:spPr>
              </p:pic>
              <p:pic>
                <p:nvPicPr>
                  <p:cNvPr id="36" name="Picture 31"/>
                  <p:cNvPicPr>
                    <a:picLocks noChangeAspect="1" noChangeArrowheads="1"/>
                  </p:cNvPicPr>
                  <p:nvPr/>
                </p:nvPicPr>
                <p:blipFill>
                  <a:blip r:embed="rId6" cstate="print"/>
                  <a:srcRect/>
                  <a:stretch>
                    <a:fillRect/>
                  </a:stretch>
                </p:blipFill>
                <p:spPr bwMode="auto">
                  <a:xfrm>
                    <a:off x="4558" y="1616"/>
                    <a:ext cx="321" cy="229"/>
                  </a:xfrm>
                  <a:prstGeom prst="rect">
                    <a:avLst/>
                  </a:prstGeom>
                  <a:noFill/>
                  <a:ln w="9525">
                    <a:noFill/>
                    <a:miter lim="800000"/>
                    <a:headEnd/>
                    <a:tailEnd/>
                  </a:ln>
                </p:spPr>
              </p:pic>
              <p:pic>
                <p:nvPicPr>
                  <p:cNvPr id="37" name="Picture 32"/>
                  <p:cNvPicPr>
                    <a:picLocks noChangeAspect="1" noChangeArrowheads="1"/>
                  </p:cNvPicPr>
                  <p:nvPr/>
                </p:nvPicPr>
                <p:blipFill>
                  <a:blip r:embed="rId6" cstate="print"/>
                  <a:srcRect/>
                  <a:stretch>
                    <a:fillRect/>
                  </a:stretch>
                </p:blipFill>
                <p:spPr bwMode="auto">
                  <a:xfrm>
                    <a:off x="4876" y="1616"/>
                    <a:ext cx="321" cy="229"/>
                  </a:xfrm>
                  <a:prstGeom prst="rect">
                    <a:avLst/>
                  </a:prstGeom>
                  <a:noFill/>
                  <a:ln w="9525">
                    <a:noFill/>
                    <a:miter lim="800000"/>
                    <a:headEnd/>
                    <a:tailEnd/>
                  </a:ln>
                </p:spPr>
              </p:pic>
            </p:grpSp>
          </p:grpSp>
        </p:grpSp>
        <p:grpSp>
          <p:nvGrpSpPr>
            <p:cNvPr id="21" name="Group 33"/>
            <p:cNvGrpSpPr>
              <a:grpSpLocks/>
            </p:cNvGrpSpPr>
            <p:nvPr/>
          </p:nvGrpSpPr>
          <p:grpSpPr bwMode="auto">
            <a:xfrm>
              <a:off x="4508" y="935"/>
              <a:ext cx="1363" cy="139"/>
              <a:chOff x="3152" y="1616"/>
              <a:chExt cx="1909" cy="229"/>
            </a:xfrm>
          </p:grpSpPr>
          <p:grpSp>
            <p:nvGrpSpPr>
              <p:cNvPr id="22" name="Group 34"/>
              <p:cNvGrpSpPr>
                <a:grpSpLocks/>
              </p:cNvGrpSpPr>
              <p:nvPr/>
            </p:nvGrpSpPr>
            <p:grpSpPr bwMode="auto">
              <a:xfrm>
                <a:off x="3152" y="1616"/>
                <a:ext cx="956" cy="229"/>
                <a:chOff x="4241" y="1616"/>
                <a:chExt cx="956" cy="229"/>
              </a:xfrm>
            </p:grpSpPr>
            <p:pic>
              <p:nvPicPr>
                <p:cNvPr id="27" name="Picture 35"/>
                <p:cNvPicPr>
                  <a:picLocks noChangeAspect="1" noChangeArrowheads="1"/>
                </p:cNvPicPr>
                <p:nvPr/>
              </p:nvPicPr>
              <p:blipFill>
                <a:blip r:embed="rId6" cstate="print"/>
                <a:srcRect/>
                <a:stretch>
                  <a:fillRect/>
                </a:stretch>
              </p:blipFill>
              <p:spPr bwMode="auto">
                <a:xfrm>
                  <a:off x="4241" y="1616"/>
                  <a:ext cx="321" cy="229"/>
                </a:xfrm>
                <a:prstGeom prst="rect">
                  <a:avLst/>
                </a:prstGeom>
                <a:noFill/>
                <a:ln w="9525">
                  <a:noFill/>
                  <a:miter lim="800000"/>
                  <a:headEnd/>
                  <a:tailEnd/>
                </a:ln>
              </p:spPr>
            </p:pic>
            <p:pic>
              <p:nvPicPr>
                <p:cNvPr id="28" name="Picture 36"/>
                <p:cNvPicPr>
                  <a:picLocks noChangeAspect="1" noChangeArrowheads="1"/>
                </p:cNvPicPr>
                <p:nvPr/>
              </p:nvPicPr>
              <p:blipFill>
                <a:blip r:embed="rId6" cstate="print"/>
                <a:srcRect/>
                <a:stretch>
                  <a:fillRect/>
                </a:stretch>
              </p:blipFill>
              <p:spPr bwMode="auto">
                <a:xfrm>
                  <a:off x="4558" y="1616"/>
                  <a:ext cx="321" cy="229"/>
                </a:xfrm>
                <a:prstGeom prst="rect">
                  <a:avLst/>
                </a:prstGeom>
                <a:noFill/>
                <a:ln w="9525">
                  <a:noFill/>
                  <a:miter lim="800000"/>
                  <a:headEnd/>
                  <a:tailEnd/>
                </a:ln>
              </p:spPr>
            </p:pic>
            <p:pic>
              <p:nvPicPr>
                <p:cNvPr id="29" name="Picture 37"/>
                <p:cNvPicPr>
                  <a:picLocks noChangeAspect="1" noChangeArrowheads="1"/>
                </p:cNvPicPr>
                <p:nvPr/>
              </p:nvPicPr>
              <p:blipFill>
                <a:blip r:embed="rId6" cstate="print"/>
                <a:srcRect/>
                <a:stretch>
                  <a:fillRect/>
                </a:stretch>
              </p:blipFill>
              <p:spPr bwMode="auto">
                <a:xfrm>
                  <a:off x="4876" y="1616"/>
                  <a:ext cx="321" cy="229"/>
                </a:xfrm>
                <a:prstGeom prst="rect">
                  <a:avLst/>
                </a:prstGeom>
                <a:noFill/>
                <a:ln w="9525">
                  <a:noFill/>
                  <a:miter lim="800000"/>
                  <a:headEnd/>
                  <a:tailEnd/>
                </a:ln>
              </p:spPr>
            </p:pic>
          </p:grpSp>
          <p:grpSp>
            <p:nvGrpSpPr>
              <p:cNvPr id="23" name="Group 38"/>
              <p:cNvGrpSpPr>
                <a:grpSpLocks/>
              </p:cNvGrpSpPr>
              <p:nvPr/>
            </p:nvGrpSpPr>
            <p:grpSpPr bwMode="auto">
              <a:xfrm>
                <a:off x="4105" y="1616"/>
                <a:ext cx="956" cy="229"/>
                <a:chOff x="4241" y="1616"/>
                <a:chExt cx="956" cy="229"/>
              </a:xfrm>
            </p:grpSpPr>
            <p:pic>
              <p:nvPicPr>
                <p:cNvPr id="24" name="Picture 39"/>
                <p:cNvPicPr>
                  <a:picLocks noChangeAspect="1" noChangeArrowheads="1"/>
                </p:cNvPicPr>
                <p:nvPr/>
              </p:nvPicPr>
              <p:blipFill>
                <a:blip r:embed="rId6" cstate="print"/>
                <a:srcRect/>
                <a:stretch>
                  <a:fillRect/>
                </a:stretch>
              </p:blipFill>
              <p:spPr bwMode="auto">
                <a:xfrm>
                  <a:off x="4241" y="1616"/>
                  <a:ext cx="321" cy="229"/>
                </a:xfrm>
                <a:prstGeom prst="rect">
                  <a:avLst/>
                </a:prstGeom>
                <a:noFill/>
                <a:ln w="9525">
                  <a:noFill/>
                  <a:miter lim="800000"/>
                  <a:headEnd/>
                  <a:tailEnd/>
                </a:ln>
              </p:spPr>
            </p:pic>
            <p:pic>
              <p:nvPicPr>
                <p:cNvPr id="25" name="Picture 40"/>
                <p:cNvPicPr>
                  <a:picLocks noChangeAspect="1" noChangeArrowheads="1"/>
                </p:cNvPicPr>
                <p:nvPr/>
              </p:nvPicPr>
              <p:blipFill>
                <a:blip r:embed="rId6" cstate="print"/>
                <a:srcRect/>
                <a:stretch>
                  <a:fillRect/>
                </a:stretch>
              </p:blipFill>
              <p:spPr bwMode="auto">
                <a:xfrm>
                  <a:off x="4558" y="1616"/>
                  <a:ext cx="321" cy="229"/>
                </a:xfrm>
                <a:prstGeom prst="rect">
                  <a:avLst/>
                </a:prstGeom>
                <a:noFill/>
                <a:ln w="9525">
                  <a:noFill/>
                  <a:miter lim="800000"/>
                  <a:headEnd/>
                  <a:tailEnd/>
                </a:ln>
              </p:spPr>
            </p:pic>
            <p:pic>
              <p:nvPicPr>
                <p:cNvPr id="26" name="Picture 41"/>
                <p:cNvPicPr>
                  <a:picLocks noChangeAspect="1" noChangeArrowheads="1"/>
                </p:cNvPicPr>
                <p:nvPr/>
              </p:nvPicPr>
              <p:blipFill>
                <a:blip r:embed="rId6" cstate="print"/>
                <a:srcRect/>
                <a:stretch>
                  <a:fillRect/>
                </a:stretch>
              </p:blipFill>
              <p:spPr bwMode="auto">
                <a:xfrm>
                  <a:off x="4876" y="1616"/>
                  <a:ext cx="321" cy="229"/>
                </a:xfrm>
                <a:prstGeom prst="rect">
                  <a:avLst/>
                </a:prstGeom>
                <a:noFill/>
                <a:ln w="9525">
                  <a:noFill/>
                  <a:miter lim="800000"/>
                  <a:headEnd/>
                  <a:tailEnd/>
                </a:ln>
              </p:spPr>
            </p:pic>
          </p:grpSp>
        </p:grpSp>
      </p:grpSp>
    </p:spTree>
  </p:cSld>
  <p:clrMapOvr>
    <a:masterClrMapping/>
  </p:clrMapOvr>
  <p:transition spd="med">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2"/>
          <p:cNvGraphicFramePr>
            <a:graphicFrameLocks noChangeAspect="1"/>
          </p:cNvGraphicFramePr>
          <p:nvPr/>
        </p:nvGraphicFramePr>
        <p:xfrm>
          <a:off x="1" y="1"/>
          <a:ext cx="9143999" cy="6857999"/>
        </p:xfrm>
        <a:graphic>
          <a:graphicData uri="http://schemas.openxmlformats.org/presentationml/2006/ole">
            <p:oleObj spid="_x0000_s145410" name="Слайд" r:id="rId3" imgW="4572129" imgH="3429034" progId="PowerPoint.Slide.8">
              <p:embed/>
            </p:oleObj>
          </a:graphicData>
        </a:graphic>
      </p:graphicFrame>
      <p:sp>
        <p:nvSpPr>
          <p:cNvPr id="8" name="TextBox 7"/>
          <p:cNvSpPr txBox="1"/>
          <p:nvPr/>
        </p:nvSpPr>
        <p:spPr>
          <a:xfrm>
            <a:off x="1857356" y="4929198"/>
            <a:ext cx="5500726" cy="369332"/>
          </a:xfrm>
          <a:prstGeom prst="rect">
            <a:avLst/>
          </a:prstGeom>
          <a:noFill/>
        </p:spPr>
        <p:txBody>
          <a:bodyPr wrap="square" rtlCol="0">
            <a:spAutoFit/>
          </a:bodyPr>
          <a:lstStyle/>
          <a:p>
            <a:endParaRPr lang="ru-RU"/>
          </a:p>
        </p:txBody>
      </p:sp>
      <p:sp>
        <p:nvSpPr>
          <p:cNvPr id="18" name="Прямоугольник 17"/>
          <p:cNvSpPr/>
          <p:nvPr/>
        </p:nvSpPr>
        <p:spPr>
          <a:xfrm>
            <a:off x="1071538" y="1500175"/>
            <a:ext cx="7286676" cy="1200329"/>
          </a:xfrm>
          <a:prstGeom prst="rect">
            <a:avLst/>
          </a:prstGeom>
        </p:spPr>
        <p:txBody>
          <a:bodyPr wrap="square">
            <a:spAutoFit/>
          </a:bodyPr>
          <a:lstStyle/>
          <a:p>
            <a:pPr>
              <a:buFontTx/>
              <a:buNone/>
              <a:defRPr/>
            </a:pPr>
            <a:r>
              <a:rPr lang="ru-RU" sz="3600" b="1" dirty="0" smtClean="0">
                <a:solidFill>
                  <a:srgbClr val="7030A0"/>
                </a:solidFill>
                <a:latin typeface="Times New Roman" pitchFamily="18" charset="0"/>
                <a:cs typeface="Times New Roman" pitchFamily="18" charset="0"/>
              </a:rPr>
              <a:t>Базовые компетентности           </a:t>
            </a:r>
          </a:p>
          <a:p>
            <a:pPr>
              <a:buFontTx/>
              <a:buNone/>
              <a:defRPr/>
            </a:pPr>
            <a:r>
              <a:rPr lang="ru-RU" sz="3600" b="1" dirty="0" smtClean="0">
                <a:solidFill>
                  <a:srgbClr val="7030A0"/>
                </a:solidFill>
                <a:latin typeface="Times New Roman" pitchFamily="18" charset="0"/>
                <a:cs typeface="Times New Roman" pitchFamily="18" charset="0"/>
              </a:rPr>
              <a:t>               современного  человека</a:t>
            </a:r>
            <a:endParaRPr lang="ru-RU" sz="3600" dirty="0" smtClean="0">
              <a:solidFill>
                <a:srgbClr val="7030A0"/>
              </a:solidFill>
            </a:endParaRPr>
          </a:p>
        </p:txBody>
      </p:sp>
      <p:sp>
        <p:nvSpPr>
          <p:cNvPr id="19" name="Скругленный прямоугольник 18"/>
          <p:cNvSpPr/>
          <p:nvPr/>
        </p:nvSpPr>
        <p:spPr>
          <a:xfrm>
            <a:off x="1285852" y="3000372"/>
            <a:ext cx="1357322" cy="3452644"/>
          </a:xfrm>
          <a:prstGeom prst="roundRect">
            <a:avLst/>
          </a:prstGeom>
          <a:effectLst>
            <a:outerShdw blurRad="76200" dir="18900000" sy="23000" kx="-1200000" algn="bl" rotWithShape="0">
              <a:prstClr val="black">
                <a:alpha val="20000"/>
              </a:prstClr>
            </a:outerShdw>
          </a:effectLst>
        </p:spPr>
        <p:style>
          <a:lnRef idx="3">
            <a:schemeClr val="lt1"/>
          </a:lnRef>
          <a:fillRef idx="1">
            <a:schemeClr val="accent4"/>
          </a:fillRef>
          <a:effectRef idx="1">
            <a:schemeClr val="accent4"/>
          </a:effectRef>
          <a:fontRef idx="minor">
            <a:schemeClr val="lt1"/>
          </a:fontRef>
        </p:style>
        <p:txBody>
          <a:bodyPr vert="vert270" rtlCol="0" anchor="ctr"/>
          <a:lstStyle/>
          <a:p>
            <a:pPr algn="ctr"/>
            <a:r>
              <a:rPr lang="ru-RU" sz="2400" b="1" dirty="0" smtClean="0"/>
              <a:t>Информационная</a:t>
            </a:r>
          </a:p>
        </p:txBody>
      </p:sp>
      <p:sp>
        <p:nvSpPr>
          <p:cNvPr id="21" name="Скругленный прямоугольник 20"/>
          <p:cNvSpPr/>
          <p:nvPr/>
        </p:nvSpPr>
        <p:spPr>
          <a:xfrm>
            <a:off x="2928926" y="3000372"/>
            <a:ext cx="1428760" cy="3452644"/>
          </a:xfrm>
          <a:prstGeom prst="roundRect">
            <a:avLst/>
          </a:prstGeom>
          <a:ln/>
          <a:effectLst>
            <a:outerShdw blurRad="76200" dir="18900000" sy="23000" kx="-1200000" algn="bl" rotWithShape="0">
              <a:prstClr val="black">
                <a:alpha val="20000"/>
              </a:prstClr>
            </a:outerShdw>
          </a:effectLst>
        </p:spPr>
        <p:style>
          <a:lnRef idx="3">
            <a:schemeClr val="lt1"/>
          </a:lnRef>
          <a:fillRef idx="1">
            <a:schemeClr val="accent4"/>
          </a:fillRef>
          <a:effectRef idx="1">
            <a:schemeClr val="accent4"/>
          </a:effectRef>
          <a:fontRef idx="minor">
            <a:schemeClr val="lt1"/>
          </a:fontRef>
        </p:style>
        <p:txBody>
          <a:bodyPr vert="vert270" rtlCol="0" anchor="ctr"/>
          <a:lstStyle/>
          <a:p>
            <a:pPr algn="ctr"/>
            <a:r>
              <a:rPr lang="ru-RU" sz="2400" b="1" dirty="0" smtClean="0"/>
              <a:t>Коммуникативная</a:t>
            </a:r>
            <a:endParaRPr lang="ru-RU" sz="2400" b="1" dirty="0"/>
          </a:p>
        </p:txBody>
      </p:sp>
      <p:sp>
        <p:nvSpPr>
          <p:cNvPr id="22" name="Скругленный прямоугольник 21"/>
          <p:cNvSpPr/>
          <p:nvPr/>
        </p:nvSpPr>
        <p:spPr>
          <a:xfrm>
            <a:off x="4786314" y="3000372"/>
            <a:ext cx="1428760" cy="3452644"/>
          </a:xfrm>
          <a:prstGeom prst="roundRect">
            <a:avLst/>
          </a:prstGeom>
          <a:effectLst>
            <a:outerShdw blurRad="76200" dir="18900000" sy="23000" kx="-1200000" algn="bl" rotWithShape="0">
              <a:prstClr val="black">
                <a:alpha val="20000"/>
              </a:prstClr>
            </a:outerShdw>
          </a:effectLst>
        </p:spPr>
        <p:style>
          <a:lnRef idx="3">
            <a:schemeClr val="lt1"/>
          </a:lnRef>
          <a:fillRef idx="1">
            <a:schemeClr val="accent4"/>
          </a:fillRef>
          <a:effectRef idx="1">
            <a:schemeClr val="accent4"/>
          </a:effectRef>
          <a:fontRef idx="minor">
            <a:schemeClr val="lt1"/>
          </a:fontRef>
        </p:style>
        <p:txBody>
          <a:bodyPr vert="vert270" rtlCol="0" anchor="ctr"/>
          <a:lstStyle/>
          <a:p>
            <a:pPr algn="ctr"/>
            <a:r>
              <a:rPr lang="ru-RU" sz="2400" b="1" dirty="0" smtClean="0"/>
              <a:t>Самоорганизация</a:t>
            </a:r>
            <a:endParaRPr lang="ru-RU" sz="2400" b="1" dirty="0"/>
          </a:p>
        </p:txBody>
      </p:sp>
      <p:sp>
        <p:nvSpPr>
          <p:cNvPr id="23" name="Скругленный прямоугольник 22"/>
          <p:cNvSpPr/>
          <p:nvPr/>
        </p:nvSpPr>
        <p:spPr>
          <a:xfrm>
            <a:off x="6643702" y="3071810"/>
            <a:ext cx="1428760" cy="3429024"/>
          </a:xfrm>
          <a:prstGeom prst="roundRect">
            <a:avLst/>
          </a:prstGeom>
          <a:ln/>
          <a:effectLst>
            <a:outerShdw blurRad="76200" dir="18900000" sy="23000" kx="-1200000" algn="bl" rotWithShape="0">
              <a:prstClr val="black">
                <a:alpha val="20000"/>
              </a:prstClr>
            </a:outerShdw>
          </a:effectLst>
        </p:spPr>
        <p:style>
          <a:lnRef idx="3">
            <a:schemeClr val="lt1"/>
          </a:lnRef>
          <a:fillRef idx="1">
            <a:schemeClr val="accent4"/>
          </a:fillRef>
          <a:effectRef idx="1">
            <a:schemeClr val="accent4"/>
          </a:effectRef>
          <a:fontRef idx="minor">
            <a:schemeClr val="lt1"/>
          </a:fontRef>
        </p:style>
        <p:txBody>
          <a:bodyPr vert="vert270" rtlCol="0" anchor="ctr"/>
          <a:lstStyle/>
          <a:p>
            <a:pPr algn="ctr"/>
            <a:r>
              <a:rPr lang="ru-RU" sz="2400" b="1" dirty="0" smtClean="0"/>
              <a:t>Самообразование  </a:t>
            </a:r>
            <a:endParaRPr lang="ru-RU" sz="2400" b="1" dirty="0"/>
          </a:p>
        </p:txBody>
      </p:sp>
      <p:sp>
        <p:nvSpPr>
          <p:cNvPr id="25" name="Блок-схема: узел 24"/>
          <p:cNvSpPr/>
          <p:nvPr/>
        </p:nvSpPr>
        <p:spPr>
          <a:xfrm>
            <a:off x="1785918" y="3000372"/>
            <a:ext cx="357190" cy="285752"/>
          </a:xfrm>
          <a:prstGeom prst="flowChartConnector">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Блок-схема: узел 26"/>
          <p:cNvSpPr/>
          <p:nvPr/>
        </p:nvSpPr>
        <p:spPr>
          <a:xfrm>
            <a:off x="7143768" y="3071810"/>
            <a:ext cx="357190" cy="285752"/>
          </a:xfrm>
          <a:prstGeom prst="flowChartConnector">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Блок-схема: узел 27"/>
          <p:cNvSpPr/>
          <p:nvPr/>
        </p:nvSpPr>
        <p:spPr>
          <a:xfrm>
            <a:off x="5286380" y="3071810"/>
            <a:ext cx="357190" cy="285752"/>
          </a:xfrm>
          <a:prstGeom prst="flowChartConnector">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Блок-схема: узел 28"/>
          <p:cNvSpPr/>
          <p:nvPr/>
        </p:nvSpPr>
        <p:spPr>
          <a:xfrm>
            <a:off x="3428992" y="3071810"/>
            <a:ext cx="357190" cy="285752"/>
          </a:xfrm>
          <a:prstGeom prst="flowChartConnector">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Заголовок 29"/>
          <p:cNvSpPr>
            <a:spLocks noGrp="1"/>
          </p:cNvSpPr>
          <p:nvPr>
            <p:ph type="title"/>
          </p:nvPr>
        </p:nvSpPr>
        <p:spPr/>
        <p:txBody>
          <a:bodyPr>
            <a:normAutofit/>
          </a:bodyPr>
          <a:lstStyle/>
          <a:p>
            <a:pPr lvl="0"/>
            <a:r>
              <a:rPr lang="ru-RU" sz="3600" b="1" dirty="0" smtClean="0">
                <a:solidFill>
                  <a:schemeClr val="bg1"/>
                </a:solidFill>
                <a:latin typeface="Times New Roman" pitchFamily="18" charset="0"/>
                <a:cs typeface="Times New Roman" pitchFamily="18" charset="0"/>
              </a:rPr>
              <a:t>Актуальность темы</a:t>
            </a:r>
            <a:endParaRPr lang="ru-RU" sz="3600" b="1" dirty="0">
              <a:solidFill>
                <a:srgbClr val="CC0066"/>
              </a:solidFill>
              <a:latin typeface="Times New Roman" pitchFamily="18" charset="0"/>
              <a:cs typeface="Times New Roman" pitchFamily="18" charset="0"/>
            </a:endParaRPr>
          </a:p>
        </p:txBody>
      </p:sp>
    </p:spTree>
  </p:cSld>
  <p:clrMapOvr>
    <a:masterClrMapping/>
  </p:clrMapOvr>
  <p:transition spd="med">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2"/>
          <p:cNvGraphicFramePr>
            <a:graphicFrameLocks noChangeAspect="1"/>
          </p:cNvGraphicFramePr>
          <p:nvPr/>
        </p:nvGraphicFramePr>
        <p:xfrm>
          <a:off x="1" y="1"/>
          <a:ext cx="9143999" cy="6857999"/>
        </p:xfrm>
        <a:graphic>
          <a:graphicData uri="http://schemas.openxmlformats.org/presentationml/2006/ole">
            <p:oleObj spid="_x0000_s146434" name="Слайд" r:id="rId4" imgW="4572129" imgH="3429034" progId="PowerPoint.Slide.8">
              <p:embed/>
            </p:oleObj>
          </a:graphicData>
        </a:graphic>
      </p:graphicFrame>
      <p:pic>
        <p:nvPicPr>
          <p:cNvPr id="5" name="Picture 8"/>
          <p:cNvPicPr>
            <a:picLocks noChangeAspect="1" noChangeArrowheads="1"/>
          </p:cNvPicPr>
          <p:nvPr/>
        </p:nvPicPr>
        <p:blipFill>
          <a:blip r:embed="rId5" cstate="print"/>
          <a:srcRect/>
          <a:stretch>
            <a:fillRect/>
          </a:stretch>
        </p:blipFill>
        <p:spPr bwMode="auto">
          <a:xfrm>
            <a:off x="1285852" y="1857364"/>
            <a:ext cx="2428892" cy="2714644"/>
          </a:xfrm>
          <a:prstGeom prst="ellipse">
            <a:avLst/>
          </a:prstGeom>
          <a:ln>
            <a:noFill/>
          </a:ln>
          <a:effectLst/>
        </p:spPr>
      </p:pic>
      <p:sp>
        <p:nvSpPr>
          <p:cNvPr id="4" name="Прямоугольник 3"/>
          <p:cNvSpPr/>
          <p:nvPr/>
        </p:nvSpPr>
        <p:spPr>
          <a:xfrm>
            <a:off x="285720" y="357166"/>
            <a:ext cx="8358246" cy="1200329"/>
          </a:xfrm>
          <a:prstGeom prst="rect">
            <a:avLst/>
          </a:prstGeom>
        </p:spPr>
        <p:txBody>
          <a:bodyPr wrap="square">
            <a:spAutoFit/>
          </a:bodyPr>
          <a:lstStyle/>
          <a:p>
            <a:pPr algn="ctr"/>
            <a:r>
              <a:rPr lang="ru-RU" sz="3600" b="1" dirty="0" smtClean="0">
                <a:solidFill>
                  <a:schemeClr val="bg1"/>
                </a:solidFill>
                <a:latin typeface="Times New Roman" pitchFamily="18" charset="0"/>
                <a:ea typeface="Times New Roman" pitchFamily="18" charset="0"/>
                <a:cs typeface="Times New Roman" pitchFamily="18" charset="0"/>
              </a:rPr>
              <a:t>Противоречия</a:t>
            </a:r>
            <a:br>
              <a:rPr lang="ru-RU" sz="3600" b="1" dirty="0" smtClean="0">
                <a:solidFill>
                  <a:schemeClr val="bg1"/>
                </a:solidFill>
                <a:latin typeface="Times New Roman" pitchFamily="18" charset="0"/>
                <a:ea typeface="Times New Roman" pitchFamily="18" charset="0"/>
                <a:cs typeface="Times New Roman" pitchFamily="18" charset="0"/>
              </a:rPr>
            </a:br>
            <a:endParaRPr lang="ru-RU" sz="3600" dirty="0">
              <a:solidFill>
                <a:schemeClr val="bg1"/>
              </a:solidFill>
              <a:latin typeface="Times New Roman" pitchFamily="18" charset="0"/>
              <a:cs typeface="Times New Roman" pitchFamily="18" charset="0"/>
            </a:endParaRPr>
          </a:p>
        </p:txBody>
      </p:sp>
      <p:sp>
        <p:nvSpPr>
          <p:cNvPr id="8" name="Скругленный прямоугольник 7"/>
          <p:cNvSpPr/>
          <p:nvPr/>
        </p:nvSpPr>
        <p:spPr>
          <a:xfrm>
            <a:off x="4929190" y="2143116"/>
            <a:ext cx="3143272" cy="1285884"/>
          </a:xfrm>
          <a:prstGeom prst="roundRect">
            <a:avLst/>
          </a:prstGeom>
          <a:solidFill>
            <a:schemeClr val="accent2">
              <a:lumMod val="60000"/>
              <a:lumOff val="40000"/>
            </a:schemeClr>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rgbClr val="002060"/>
                </a:solidFill>
              </a:rPr>
              <a:t>Потеря связи знаний с реальными потребностями</a:t>
            </a:r>
          </a:p>
        </p:txBody>
      </p:sp>
      <p:sp>
        <p:nvSpPr>
          <p:cNvPr id="9" name="Стрелка углом вверх 8"/>
          <p:cNvSpPr/>
          <p:nvPr/>
        </p:nvSpPr>
        <p:spPr>
          <a:xfrm rot="10800000">
            <a:off x="2214546" y="1500174"/>
            <a:ext cx="2857520" cy="642942"/>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углом вверх 9"/>
          <p:cNvSpPr/>
          <p:nvPr/>
        </p:nvSpPr>
        <p:spPr>
          <a:xfrm rot="10800000" flipH="1">
            <a:off x="4929190" y="1500174"/>
            <a:ext cx="2081226" cy="642942"/>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1071538" y="4429132"/>
            <a:ext cx="3071834"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ru-RU" sz="2400" dirty="0" smtClean="0">
                <a:solidFill>
                  <a:srgbClr val="C00000"/>
                </a:solidFill>
              </a:rPr>
              <a:t>Модель</a:t>
            </a:r>
          </a:p>
          <a:p>
            <a:pPr algn="ctr"/>
            <a:r>
              <a:rPr lang="ru-RU" sz="2400" dirty="0" smtClean="0">
                <a:solidFill>
                  <a:srgbClr val="C00000"/>
                </a:solidFill>
              </a:rPr>
              <a:t> выпускника современной школы</a:t>
            </a:r>
          </a:p>
        </p:txBody>
      </p:sp>
      <p:sp>
        <p:nvSpPr>
          <p:cNvPr id="14" name="Прямоугольник 13"/>
          <p:cNvSpPr/>
          <p:nvPr/>
        </p:nvSpPr>
        <p:spPr>
          <a:xfrm>
            <a:off x="4572000" y="5239234"/>
            <a:ext cx="3000396" cy="369332"/>
          </a:xfrm>
          <a:prstGeom prst="rect">
            <a:avLst/>
          </a:prstGeom>
        </p:spPr>
        <p:txBody>
          <a:bodyPr wrap="square">
            <a:spAutoFit/>
          </a:bodyPr>
          <a:lstStyle/>
          <a:p>
            <a:pPr algn="ctr"/>
            <a:endParaRPr lang="ru-RU" b="1" dirty="0"/>
          </a:p>
        </p:txBody>
      </p:sp>
      <p:sp>
        <p:nvSpPr>
          <p:cNvPr id="22" name="Скругленный прямоугольник 21"/>
          <p:cNvSpPr/>
          <p:nvPr/>
        </p:nvSpPr>
        <p:spPr>
          <a:xfrm>
            <a:off x="4929190" y="3571876"/>
            <a:ext cx="3214710" cy="1214446"/>
          </a:xfrm>
          <a:prstGeom prst="roundRect">
            <a:avLst/>
          </a:prstGeom>
          <a:solidFill>
            <a:schemeClr val="accent2">
              <a:lumMod val="60000"/>
              <a:lumOff val="40000"/>
            </a:schemeClr>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rgbClr val="002060"/>
                </a:solidFill>
              </a:rPr>
              <a:t>Объем знаний растет,</a:t>
            </a:r>
          </a:p>
          <a:p>
            <a:pPr algn="ctr"/>
            <a:r>
              <a:rPr lang="ru-RU" sz="2000" b="1" dirty="0" smtClean="0">
                <a:solidFill>
                  <a:srgbClr val="002060"/>
                </a:solidFill>
              </a:rPr>
              <a:t> а время ограничено</a:t>
            </a:r>
          </a:p>
        </p:txBody>
      </p:sp>
      <p:sp>
        <p:nvSpPr>
          <p:cNvPr id="23" name="Скругленный прямоугольник 22"/>
          <p:cNvSpPr/>
          <p:nvPr/>
        </p:nvSpPr>
        <p:spPr>
          <a:xfrm>
            <a:off x="4929190" y="4929198"/>
            <a:ext cx="3143272" cy="1214446"/>
          </a:xfrm>
          <a:prstGeom prst="roundRect">
            <a:avLst/>
          </a:prstGeom>
          <a:solidFill>
            <a:schemeClr val="accent2">
              <a:lumMod val="60000"/>
              <a:lumOff val="40000"/>
            </a:schemeClr>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rgbClr val="002060"/>
                </a:solidFill>
                <a:cs typeface="Times New Roman" pitchFamily="18" charset="0"/>
              </a:rPr>
              <a:t>Недостаточность знаний для будущей жизни</a:t>
            </a:r>
            <a:endParaRPr lang="ru-RU" sz="2400" b="1" dirty="0" smtClean="0">
              <a:solidFill>
                <a:srgbClr val="000000"/>
              </a:solidFill>
              <a:cs typeface="Times New Roman" pitchFamily="18" charset="0"/>
            </a:endParaRPr>
          </a:p>
        </p:txBody>
      </p:sp>
      <p:pic>
        <p:nvPicPr>
          <p:cNvPr id="24" name="Picture 15"/>
          <p:cNvPicPr>
            <a:picLocks noChangeAspect="1" noChangeArrowheads="1"/>
          </p:cNvPicPr>
          <p:nvPr/>
        </p:nvPicPr>
        <p:blipFill>
          <a:blip r:embed="rId6" cstate="print"/>
          <a:srcRect/>
          <a:stretch>
            <a:fillRect/>
          </a:stretch>
        </p:blipFill>
        <p:spPr bwMode="auto">
          <a:xfrm>
            <a:off x="8143900" y="5286388"/>
            <a:ext cx="1000100" cy="12909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25" name="Group 4"/>
          <p:cNvGrpSpPr>
            <a:grpSpLocks/>
          </p:cNvGrpSpPr>
          <p:nvPr/>
        </p:nvGrpSpPr>
        <p:grpSpPr bwMode="auto">
          <a:xfrm>
            <a:off x="0" y="6637338"/>
            <a:ext cx="8713787" cy="220662"/>
            <a:chOff x="567" y="935"/>
            <a:chExt cx="5310" cy="139"/>
          </a:xfrm>
        </p:grpSpPr>
        <p:grpSp>
          <p:nvGrpSpPr>
            <p:cNvPr id="26" name="Group 5"/>
            <p:cNvGrpSpPr>
              <a:grpSpLocks/>
            </p:cNvGrpSpPr>
            <p:nvPr/>
          </p:nvGrpSpPr>
          <p:grpSpPr bwMode="auto">
            <a:xfrm>
              <a:off x="567" y="935"/>
              <a:ext cx="3969" cy="139"/>
              <a:chOff x="567" y="845"/>
              <a:chExt cx="5719" cy="229"/>
            </a:xfrm>
          </p:grpSpPr>
          <p:grpSp>
            <p:nvGrpSpPr>
              <p:cNvPr id="36" name="Group 6"/>
              <p:cNvGrpSpPr>
                <a:grpSpLocks/>
              </p:cNvGrpSpPr>
              <p:nvPr/>
            </p:nvGrpSpPr>
            <p:grpSpPr bwMode="auto">
              <a:xfrm>
                <a:off x="567" y="845"/>
                <a:ext cx="1909" cy="229"/>
                <a:chOff x="3152" y="1616"/>
                <a:chExt cx="1909" cy="229"/>
              </a:xfrm>
            </p:grpSpPr>
            <p:grpSp>
              <p:nvGrpSpPr>
                <p:cNvPr id="55" name="Group 7"/>
                <p:cNvGrpSpPr>
                  <a:grpSpLocks/>
                </p:cNvGrpSpPr>
                <p:nvPr/>
              </p:nvGrpSpPr>
              <p:grpSpPr bwMode="auto">
                <a:xfrm>
                  <a:off x="3152" y="1616"/>
                  <a:ext cx="956" cy="229"/>
                  <a:chOff x="4241" y="1616"/>
                  <a:chExt cx="956" cy="229"/>
                </a:xfrm>
              </p:grpSpPr>
              <p:pic>
                <p:nvPicPr>
                  <p:cNvPr id="60" name="Picture 8"/>
                  <p:cNvPicPr>
                    <a:picLocks noChangeAspect="1" noChangeArrowheads="1"/>
                  </p:cNvPicPr>
                  <p:nvPr/>
                </p:nvPicPr>
                <p:blipFill>
                  <a:blip r:embed="rId7" cstate="print"/>
                  <a:srcRect/>
                  <a:stretch>
                    <a:fillRect/>
                  </a:stretch>
                </p:blipFill>
                <p:spPr bwMode="auto">
                  <a:xfrm>
                    <a:off x="4241" y="1616"/>
                    <a:ext cx="321" cy="229"/>
                  </a:xfrm>
                  <a:prstGeom prst="rect">
                    <a:avLst/>
                  </a:prstGeom>
                  <a:noFill/>
                  <a:ln w="9525">
                    <a:noFill/>
                    <a:miter lim="800000"/>
                    <a:headEnd/>
                    <a:tailEnd/>
                  </a:ln>
                </p:spPr>
              </p:pic>
              <p:pic>
                <p:nvPicPr>
                  <p:cNvPr id="61" name="Picture 9"/>
                  <p:cNvPicPr>
                    <a:picLocks noChangeAspect="1" noChangeArrowheads="1"/>
                  </p:cNvPicPr>
                  <p:nvPr/>
                </p:nvPicPr>
                <p:blipFill>
                  <a:blip r:embed="rId7" cstate="print"/>
                  <a:srcRect/>
                  <a:stretch>
                    <a:fillRect/>
                  </a:stretch>
                </p:blipFill>
                <p:spPr bwMode="auto">
                  <a:xfrm>
                    <a:off x="4558" y="1616"/>
                    <a:ext cx="321" cy="229"/>
                  </a:xfrm>
                  <a:prstGeom prst="rect">
                    <a:avLst/>
                  </a:prstGeom>
                  <a:noFill/>
                  <a:ln w="9525">
                    <a:noFill/>
                    <a:miter lim="800000"/>
                    <a:headEnd/>
                    <a:tailEnd/>
                  </a:ln>
                </p:spPr>
              </p:pic>
              <p:pic>
                <p:nvPicPr>
                  <p:cNvPr id="62" name="Picture 10"/>
                  <p:cNvPicPr>
                    <a:picLocks noChangeAspect="1" noChangeArrowheads="1"/>
                  </p:cNvPicPr>
                  <p:nvPr/>
                </p:nvPicPr>
                <p:blipFill>
                  <a:blip r:embed="rId7" cstate="print"/>
                  <a:srcRect/>
                  <a:stretch>
                    <a:fillRect/>
                  </a:stretch>
                </p:blipFill>
                <p:spPr bwMode="auto">
                  <a:xfrm>
                    <a:off x="4876" y="1616"/>
                    <a:ext cx="321" cy="229"/>
                  </a:xfrm>
                  <a:prstGeom prst="rect">
                    <a:avLst/>
                  </a:prstGeom>
                  <a:noFill/>
                  <a:ln w="9525">
                    <a:noFill/>
                    <a:miter lim="800000"/>
                    <a:headEnd/>
                    <a:tailEnd/>
                  </a:ln>
                </p:spPr>
              </p:pic>
            </p:grpSp>
            <p:grpSp>
              <p:nvGrpSpPr>
                <p:cNvPr id="56" name="Group 11"/>
                <p:cNvGrpSpPr>
                  <a:grpSpLocks/>
                </p:cNvGrpSpPr>
                <p:nvPr/>
              </p:nvGrpSpPr>
              <p:grpSpPr bwMode="auto">
                <a:xfrm>
                  <a:off x="4105" y="1616"/>
                  <a:ext cx="956" cy="229"/>
                  <a:chOff x="4241" y="1616"/>
                  <a:chExt cx="956" cy="229"/>
                </a:xfrm>
              </p:grpSpPr>
              <p:pic>
                <p:nvPicPr>
                  <p:cNvPr id="57" name="Picture 12"/>
                  <p:cNvPicPr>
                    <a:picLocks noChangeAspect="1" noChangeArrowheads="1"/>
                  </p:cNvPicPr>
                  <p:nvPr/>
                </p:nvPicPr>
                <p:blipFill>
                  <a:blip r:embed="rId7" cstate="print"/>
                  <a:srcRect/>
                  <a:stretch>
                    <a:fillRect/>
                  </a:stretch>
                </p:blipFill>
                <p:spPr bwMode="auto">
                  <a:xfrm>
                    <a:off x="4241" y="1616"/>
                    <a:ext cx="321" cy="229"/>
                  </a:xfrm>
                  <a:prstGeom prst="rect">
                    <a:avLst/>
                  </a:prstGeom>
                  <a:noFill/>
                  <a:ln w="9525">
                    <a:noFill/>
                    <a:miter lim="800000"/>
                    <a:headEnd/>
                    <a:tailEnd/>
                  </a:ln>
                </p:spPr>
              </p:pic>
              <p:pic>
                <p:nvPicPr>
                  <p:cNvPr id="58" name="Picture 13"/>
                  <p:cNvPicPr>
                    <a:picLocks noChangeAspect="1" noChangeArrowheads="1"/>
                  </p:cNvPicPr>
                  <p:nvPr/>
                </p:nvPicPr>
                <p:blipFill>
                  <a:blip r:embed="rId7" cstate="print"/>
                  <a:srcRect/>
                  <a:stretch>
                    <a:fillRect/>
                  </a:stretch>
                </p:blipFill>
                <p:spPr bwMode="auto">
                  <a:xfrm>
                    <a:off x="4558" y="1616"/>
                    <a:ext cx="321" cy="229"/>
                  </a:xfrm>
                  <a:prstGeom prst="rect">
                    <a:avLst/>
                  </a:prstGeom>
                  <a:noFill/>
                  <a:ln w="9525">
                    <a:noFill/>
                    <a:miter lim="800000"/>
                    <a:headEnd/>
                    <a:tailEnd/>
                  </a:ln>
                </p:spPr>
              </p:pic>
              <p:pic>
                <p:nvPicPr>
                  <p:cNvPr id="59" name="Picture 14"/>
                  <p:cNvPicPr>
                    <a:picLocks noChangeAspect="1" noChangeArrowheads="1"/>
                  </p:cNvPicPr>
                  <p:nvPr/>
                </p:nvPicPr>
                <p:blipFill>
                  <a:blip r:embed="rId7" cstate="print"/>
                  <a:srcRect/>
                  <a:stretch>
                    <a:fillRect/>
                  </a:stretch>
                </p:blipFill>
                <p:spPr bwMode="auto">
                  <a:xfrm>
                    <a:off x="4876" y="1616"/>
                    <a:ext cx="321" cy="229"/>
                  </a:xfrm>
                  <a:prstGeom prst="rect">
                    <a:avLst/>
                  </a:prstGeom>
                  <a:noFill/>
                  <a:ln w="9525">
                    <a:noFill/>
                    <a:miter lim="800000"/>
                    <a:headEnd/>
                    <a:tailEnd/>
                  </a:ln>
                </p:spPr>
              </p:pic>
            </p:grpSp>
          </p:grpSp>
          <p:grpSp>
            <p:nvGrpSpPr>
              <p:cNvPr id="37" name="Group 15"/>
              <p:cNvGrpSpPr>
                <a:grpSpLocks/>
              </p:cNvGrpSpPr>
              <p:nvPr/>
            </p:nvGrpSpPr>
            <p:grpSpPr bwMode="auto">
              <a:xfrm>
                <a:off x="2472" y="845"/>
                <a:ext cx="1909" cy="229"/>
                <a:chOff x="3152" y="1616"/>
                <a:chExt cx="1909" cy="229"/>
              </a:xfrm>
            </p:grpSpPr>
            <p:grpSp>
              <p:nvGrpSpPr>
                <p:cNvPr id="47" name="Group 16"/>
                <p:cNvGrpSpPr>
                  <a:grpSpLocks/>
                </p:cNvGrpSpPr>
                <p:nvPr/>
              </p:nvGrpSpPr>
              <p:grpSpPr bwMode="auto">
                <a:xfrm>
                  <a:off x="3152" y="1616"/>
                  <a:ext cx="956" cy="229"/>
                  <a:chOff x="4241" y="1616"/>
                  <a:chExt cx="956" cy="229"/>
                </a:xfrm>
              </p:grpSpPr>
              <p:pic>
                <p:nvPicPr>
                  <p:cNvPr id="52" name="Picture 17"/>
                  <p:cNvPicPr>
                    <a:picLocks noChangeAspect="1" noChangeArrowheads="1"/>
                  </p:cNvPicPr>
                  <p:nvPr/>
                </p:nvPicPr>
                <p:blipFill>
                  <a:blip r:embed="rId7" cstate="print"/>
                  <a:srcRect/>
                  <a:stretch>
                    <a:fillRect/>
                  </a:stretch>
                </p:blipFill>
                <p:spPr bwMode="auto">
                  <a:xfrm>
                    <a:off x="4241" y="1616"/>
                    <a:ext cx="321" cy="229"/>
                  </a:xfrm>
                  <a:prstGeom prst="rect">
                    <a:avLst/>
                  </a:prstGeom>
                  <a:noFill/>
                  <a:ln w="9525">
                    <a:noFill/>
                    <a:miter lim="800000"/>
                    <a:headEnd/>
                    <a:tailEnd/>
                  </a:ln>
                </p:spPr>
              </p:pic>
              <p:pic>
                <p:nvPicPr>
                  <p:cNvPr id="53" name="Picture 18"/>
                  <p:cNvPicPr>
                    <a:picLocks noChangeAspect="1" noChangeArrowheads="1"/>
                  </p:cNvPicPr>
                  <p:nvPr/>
                </p:nvPicPr>
                <p:blipFill>
                  <a:blip r:embed="rId7" cstate="print"/>
                  <a:srcRect/>
                  <a:stretch>
                    <a:fillRect/>
                  </a:stretch>
                </p:blipFill>
                <p:spPr bwMode="auto">
                  <a:xfrm>
                    <a:off x="4558" y="1616"/>
                    <a:ext cx="321" cy="229"/>
                  </a:xfrm>
                  <a:prstGeom prst="rect">
                    <a:avLst/>
                  </a:prstGeom>
                  <a:noFill/>
                  <a:ln w="9525">
                    <a:noFill/>
                    <a:miter lim="800000"/>
                    <a:headEnd/>
                    <a:tailEnd/>
                  </a:ln>
                </p:spPr>
              </p:pic>
              <p:pic>
                <p:nvPicPr>
                  <p:cNvPr id="54" name="Picture 19"/>
                  <p:cNvPicPr>
                    <a:picLocks noChangeAspect="1" noChangeArrowheads="1"/>
                  </p:cNvPicPr>
                  <p:nvPr/>
                </p:nvPicPr>
                <p:blipFill>
                  <a:blip r:embed="rId7" cstate="print"/>
                  <a:srcRect/>
                  <a:stretch>
                    <a:fillRect/>
                  </a:stretch>
                </p:blipFill>
                <p:spPr bwMode="auto">
                  <a:xfrm>
                    <a:off x="4876" y="1616"/>
                    <a:ext cx="321" cy="229"/>
                  </a:xfrm>
                  <a:prstGeom prst="rect">
                    <a:avLst/>
                  </a:prstGeom>
                  <a:noFill/>
                  <a:ln w="9525">
                    <a:noFill/>
                    <a:miter lim="800000"/>
                    <a:headEnd/>
                    <a:tailEnd/>
                  </a:ln>
                </p:spPr>
              </p:pic>
            </p:grpSp>
            <p:grpSp>
              <p:nvGrpSpPr>
                <p:cNvPr id="48" name="Group 20"/>
                <p:cNvGrpSpPr>
                  <a:grpSpLocks/>
                </p:cNvGrpSpPr>
                <p:nvPr/>
              </p:nvGrpSpPr>
              <p:grpSpPr bwMode="auto">
                <a:xfrm>
                  <a:off x="4105" y="1616"/>
                  <a:ext cx="956" cy="229"/>
                  <a:chOff x="4241" y="1616"/>
                  <a:chExt cx="956" cy="229"/>
                </a:xfrm>
              </p:grpSpPr>
              <p:pic>
                <p:nvPicPr>
                  <p:cNvPr id="49" name="Picture 21"/>
                  <p:cNvPicPr>
                    <a:picLocks noChangeAspect="1" noChangeArrowheads="1"/>
                  </p:cNvPicPr>
                  <p:nvPr/>
                </p:nvPicPr>
                <p:blipFill>
                  <a:blip r:embed="rId7" cstate="print"/>
                  <a:srcRect/>
                  <a:stretch>
                    <a:fillRect/>
                  </a:stretch>
                </p:blipFill>
                <p:spPr bwMode="auto">
                  <a:xfrm>
                    <a:off x="4241" y="1616"/>
                    <a:ext cx="321" cy="229"/>
                  </a:xfrm>
                  <a:prstGeom prst="rect">
                    <a:avLst/>
                  </a:prstGeom>
                  <a:noFill/>
                  <a:ln w="9525">
                    <a:noFill/>
                    <a:miter lim="800000"/>
                    <a:headEnd/>
                    <a:tailEnd/>
                  </a:ln>
                </p:spPr>
              </p:pic>
              <p:pic>
                <p:nvPicPr>
                  <p:cNvPr id="50" name="Picture 22"/>
                  <p:cNvPicPr>
                    <a:picLocks noChangeAspect="1" noChangeArrowheads="1"/>
                  </p:cNvPicPr>
                  <p:nvPr/>
                </p:nvPicPr>
                <p:blipFill>
                  <a:blip r:embed="rId7" cstate="print"/>
                  <a:srcRect/>
                  <a:stretch>
                    <a:fillRect/>
                  </a:stretch>
                </p:blipFill>
                <p:spPr bwMode="auto">
                  <a:xfrm>
                    <a:off x="4558" y="1616"/>
                    <a:ext cx="321" cy="229"/>
                  </a:xfrm>
                  <a:prstGeom prst="rect">
                    <a:avLst/>
                  </a:prstGeom>
                  <a:noFill/>
                  <a:ln w="9525">
                    <a:noFill/>
                    <a:miter lim="800000"/>
                    <a:headEnd/>
                    <a:tailEnd/>
                  </a:ln>
                </p:spPr>
              </p:pic>
              <p:pic>
                <p:nvPicPr>
                  <p:cNvPr id="51" name="Picture 23"/>
                  <p:cNvPicPr>
                    <a:picLocks noChangeAspect="1" noChangeArrowheads="1"/>
                  </p:cNvPicPr>
                  <p:nvPr/>
                </p:nvPicPr>
                <p:blipFill>
                  <a:blip r:embed="rId7" cstate="print"/>
                  <a:srcRect/>
                  <a:stretch>
                    <a:fillRect/>
                  </a:stretch>
                </p:blipFill>
                <p:spPr bwMode="auto">
                  <a:xfrm>
                    <a:off x="4876" y="1616"/>
                    <a:ext cx="321" cy="229"/>
                  </a:xfrm>
                  <a:prstGeom prst="rect">
                    <a:avLst/>
                  </a:prstGeom>
                  <a:noFill/>
                  <a:ln w="9525">
                    <a:noFill/>
                    <a:miter lim="800000"/>
                    <a:headEnd/>
                    <a:tailEnd/>
                  </a:ln>
                </p:spPr>
              </p:pic>
            </p:grpSp>
          </p:grpSp>
          <p:grpSp>
            <p:nvGrpSpPr>
              <p:cNvPr id="38" name="Group 24"/>
              <p:cNvGrpSpPr>
                <a:grpSpLocks/>
              </p:cNvGrpSpPr>
              <p:nvPr/>
            </p:nvGrpSpPr>
            <p:grpSpPr bwMode="auto">
              <a:xfrm>
                <a:off x="4377" y="845"/>
                <a:ext cx="1909" cy="229"/>
                <a:chOff x="3152" y="1616"/>
                <a:chExt cx="1909" cy="229"/>
              </a:xfrm>
            </p:grpSpPr>
            <p:grpSp>
              <p:nvGrpSpPr>
                <p:cNvPr id="39" name="Group 25"/>
                <p:cNvGrpSpPr>
                  <a:grpSpLocks/>
                </p:cNvGrpSpPr>
                <p:nvPr/>
              </p:nvGrpSpPr>
              <p:grpSpPr bwMode="auto">
                <a:xfrm>
                  <a:off x="3152" y="1616"/>
                  <a:ext cx="956" cy="229"/>
                  <a:chOff x="4241" y="1616"/>
                  <a:chExt cx="956" cy="229"/>
                </a:xfrm>
              </p:grpSpPr>
              <p:pic>
                <p:nvPicPr>
                  <p:cNvPr id="44" name="Picture 26"/>
                  <p:cNvPicPr>
                    <a:picLocks noChangeAspect="1" noChangeArrowheads="1"/>
                  </p:cNvPicPr>
                  <p:nvPr/>
                </p:nvPicPr>
                <p:blipFill>
                  <a:blip r:embed="rId7" cstate="print"/>
                  <a:srcRect/>
                  <a:stretch>
                    <a:fillRect/>
                  </a:stretch>
                </p:blipFill>
                <p:spPr bwMode="auto">
                  <a:xfrm>
                    <a:off x="4241" y="1616"/>
                    <a:ext cx="321" cy="229"/>
                  </a:xfrm>
                  <a:prstGeom prst="rect">
                    <a:avLst/>
                  </a:prstGeom>
                  <a:noFill/>
                  <a:ln w="9525">
                    <a:noFill/>
                    <a:miter lim="800000"/>
                    <a:headEnd/>
                    <a:tailEnd/>
                  </a:ln>
                </p:spPr>
              </p:pic>
              <p:pic>
                <p:nvPicPr>
                  <p:cNvPr id="45" name="Picture 27"/>
                  <p:cNvPicPr>
                    <a:picLocks noChangeAspect="1" noChangeArrowheads="1"/>
                  </p:cNvPicPr>
                  <p:nvPr/>
                </p:nvPicPr>
                <p:blipFill>
                  <a:blip r:embed="rId7" cstate="print"/>
                  <a:srcRect/>
                  <a:stretch>
                    <a:fillRect/>
                  </a:stretch>
                </p:blipFill>
                <p:spPr bwMode="auto">
                  <a:xfrm>
                    <a:off x="4558" y="1616"/>
                    <a:ext cx="321" cy="229"/>
                  </a:xfrm>
                  <a:prstGeom prst="rect">
                    <a:avLst/>
                  </a:prstGeom>
                  <a:noFill/>
                  <a:ln w="9525">
                    <a:noFill/>
                    <a:miter lim="800000"/>
                    <a:headEnd/>
                    <a:tailEnd/>
                  </a:ln>
                </p:spPr>
              </p:pic>
              <p:pic>
                <p:nvPicPr>
                  <p:cNvPr id="46" name="Picture 28"/>
                  <p:cNvPicPr>
                    <a:picLocks noChangeAspect="1" noChangeArrowheads="1"/>
                  </p:cNvPicPr>
                  <p:nvPr/>
                </p:nvPicPr>
                <p:blipFill>
                  <a:blip r:embed="rId7" cstate="print"/>
                  <a:srcRect/>
                  <a:stretch>
                    <a:fillRect/>
                  </a:stretch>
                </p:blipFill>
                <p:spPr bwMode="auto">
                  <a:xfrm>
                    <a:off x="4876" y="1616"/>
                    <a:ext cx="321" cy="229"/>
                  </a:xfrm>
                  <a:prstGeom prst="rect">
                    <a:avLst/>
                  </a:prstGeom>
                  <a:noFill/>
                  <a:ln w="9525">
                    <a:noFill/>
                    <a:miter lim="800000"/>
                    <a:headEnd/>
                    <a:tailEnd/>
                  </a:ln>
                </p:spPr>
              </p:pic>
            </p:grpSp>
            <p:grpSp>
              <p:nvGrpSpPr>
                <p:cNvPr id="40" name="Group 29"/>
                <p:cNvGrpSpPr>
                  <a:grpSpLocks/>
                </p:cNvGrpSpPr>
                <p:nvPr/>
              </p:nvGrpSpPr>
              <p:grpSpPr bwMode="auto">
                <a:xfrm>
                  <a:off x="4105" y="1616"/>
                  <a:ext cx="956" cy="229"/>
                  <a:chOff x="4241" y="1616"/>
                  <a:chExt cx="956" cy="229"/>
                </a:xfrm>
              </p:grpSpPr>
              <p:pic>
                <p:nvPicPr>
                  <p:cNvPr id="41" name="Picture 30"/>
                  <p:cNvPicPr>
                    <a:picLocks noChangeAspect="1" noChangeArrowheads="1"/>
                  </p:cNvPicPr>
                  <p:nvPr/>
                </p:nvPicPr>
                <p:blipFill>
                  <a:blip r:embed="rId7" cstate="print"/>
                  <a:srcRect/>
                  <a:stretch>
                    <a:fillRect/>
                  </a:stretch>
                </p:blipFill>
                <p:spPr bwMode="auto">
                  <a:xfrm>
                    <a:off x="4241" y="1616"/>
                    <a:ext cx="321" cy="229"/>
                  </a:xfrm>
                  <a:prstGeom prst="rect">
                    <a:avLst/>
                  </a:prstGeom>
                  <a:noFill/>
                  <a:ln w="9525">
                    <a:noFill/>
                    <a:miter lim="800000"/>
                    <a:headEnd/>
                    <a:tailEnd/>
                  </a:ln>
                </p:spPr>
              </p:pic>
              <p:pic>
                <p:nvPicPr>
                  <p:cNvPr id="42" name="Picture 31"/>
                  <p:cNvPicPr>
                    <a:picLocks noChangeAspect="1" noChangeArrowheads="1"/>
                  </p:cNvPicPr>
                  <p:nvPr/>
                </p:nvPicPr>
                <p:blipFill>
                  <a:blip r:embed="rId7" cstate="print"/>
                  <a:srcRect/>
                  <a:stretch>
                    <a:fillRect/>
                  </a:stretch>
                </p:blipFill>
                <p:spPr bwMode="auto">
                  <a:xfrm>
                    <a:off x="4558" y="1616"/>
                    <a:ext cx="321" cy="229"/>
                  </a:xfrm>
                  <a:prstGeom prst="rect">
                    <a:avLst/>
                  </a:prstGeom>
                  <a:noFill/>
                  <a:ln w="9525">
                    <a:noFill/>
                    <a:miter lim="800000"/>
                    <a:headEnd/>
                    <a:tailEnd/>
                  </a:ln>
                </p:spPr>
              </p:pic>
              <p:pic>
                <p:nvPicPr>
                  <p:cNvPr id="43" name="Picture 32"/>
                  <p:cNvPicPr>
                    <a:picLocks noChangeAspect="1" noChangeArrowheads="1"/>
                  </p:cNvPicPr>
                  <p:nvPr/>
                </p:nvPicPr>
                <p:blipFill>
                  <a:blip r:embed="rId7" cstate="print"/>
                  <a:srcRect/>
                  <a:stretch>
                    <a:fillRect/>
                  </a:stretch>
                </p:blipFill>
                <p:spPr bwMode="auto">
                  <a:xfrm>
                    <a:off x="4876" y="1616"/>
                    <a:ext cx="321" cy="229"/>
                  </a:xfrm>
                  <a:prstGeom prst="rect">
                    <a:avLst/>
                  </a:prstGeom>
                  <a:noFill/>
                  <a:ln w="9525">
                    <a:noFill/>
                    <a:miter lim="800000"/>
                    <a:headEnd/>
                    <a:tailEnd/>
                  </a:ln>
                </p:spPr>
              </p:pic>
            </p:grpSp>
          </p:grpSp>
        </p:grpSp>
        <p:grpSp>
          <p:nvGrpSpPr>
            <p:cNvPr id="27" name="Group 33"/>
            <p:cNvGrpSpPr>
              <a:grpSpLocks/>
            </p:cNvGrpSpPr>
            <p:nvPr/>
          </p:nvGrpSpPr>
          <p:grpSpPr bwMode="auto">
            <a:xfrm>
              <a:off x="4506" y="935"/>
              <a:ext cx="1363" cy="139"/>
              <a:chOff x="3152" y="1616"/>
              <a:chExt cx="1909" cy="229"/>
            </a:xfrm>
          </p:grpSpPr>
          <p:grpSp>
            <p:nvGrpSpPr>
              <p:cNvPr id="28" name="Group 34"/>
              <p:cNvGrpSpPr>
                <a:grpSpLocks/>
              </p:cNvGrpSpPr>
              <p:nvPr/>
            </p:nvGrpSpPr>
            <p:grpSpPr bwMode="auto">
              <a:xfrm>
                <a:off x="3152" y="1616"/>
                <a:ext cx="956" cy="229"/>
                <a:chOff x="4241" y="1616"/>
                <a:chExt cx="956" cy="229"/>
              </a:xfrm>
            </p:grpSpPr>
            <p:pic>
              <p:nvPicPr>
                <p:cNvPr id="33" name="Picture 35"/>
                <p:cNvPicPr>
                  <a:picLocks noChangeAspect="1" noChangeArrowheads="1"/>
                </p:cNvPicPr>
                <p:nvPr/>
              </p:nvPicPr>
              <p:blipFill>
                <a:blip r:embed="rId7" cstate="print"/>
                <a:srcRect/>
                <a:stretch>
                  <a:fillRect/>
                </a:stretch>
              </p:blipFill>
              <p:spPr bwMode="auto">
                <a:xfrm>
                  <a:off x="4241" y="1616"/>
                  <a:ext cx="321" cy="229"/>
                </a:xfrm>
                <a:prstGeom prst="rect">
                  <a:avLst/>
                </a:prstGeom>
                <a:noFill/>
                <a:ln w="9525">
                  <a:noFill/>
                  <a:miter lim="800000"/>
                  <a:headEnd/>
                  <a:tailEnd/>
                </a:ln>
              </p:spPr>
            </p:pic>
            <p:pic>
              <p:nvPicPr>
                <p:cNvPr id="34" name="Picture 36"/>
                <p:cNvPicPr>
                  <a:picLocks noChangeAspect="1" noChangeArrowheads="1"/>
                </p:cNvPicPr>
                <p:nvPr/>
              </p:nvPicPr>
              <p:blipFill>
                <a:blip r:embed="rId7" cstate="print"/>
                <a:srcRect/>
                <a:stretch>
                  <a:fillRect/>
                </a:stretch>
              </p:blipFill>
              <p:spPr bwMode="auto">
                <a:xfrm>
                  <a:off x="4558" y="1616"/>
                  <a:ext cx="321" cy="229"/>
                </a:xfrm>
                <a:prstGeom prst="rect">
                  <a:avLst/>
                </a:prstGeom>
                <a:noFill/>
                <a:ln w="9525">
                  <a:noFill/>
                  <a:miter lim="800000"/>
                  <a:headEnd/>
                  <a:tailEnd/>
                </a:ln>
              </p:spPr>
            </p:pic>
            <p:pic>
              <p:nvPicPr>
                <p:cNvPr id="35" name="Picture 37"/>
                <p:cNvPicPr>
                  <a:picLocks noChangeAspect="1" noChangeArrowheads="1"/>
                </p:cNvPicPr>
                <p:nvPr/>
              </p:nvPicPr>
              <p:blipFill>
                <a:blip r:embed="rId7" cstate="print"/>
                <a:srcRect/>
                <a:stretch>
                  <a:fillRect/>
                </a:stretch>
              </p:blipFill>
              <p:spPr bwMode="auto">
                <a:xfrm>
                  <a:off x="4876" y="1616"/>
                  <a:ext cx="321" cy="229"/>
                </a:xfrm>
                <a:prstGeom prst="rect">
                  <a:avLst/>
                </a:prstGeom>
                <a:noFill/>
                <a:ln w="9525">
                  <a:noFill/>
                  <a:miter lim="800000"/>
                  <a:headEnd/>
                  <a:tailEnd/>
                </a:ln>
              </p:spPr>
            </p:pic>
          </p:grpSp>
          <p:grpSp>
            <p:nvGrpSpPr>
              <p:cNvPr id="29" name="Group 38"/>
              <p:cNvGrpSpPr>
                <a:grpSpLocks/>
              </p:cNvGrpSpPr>
              <p:nvPr/>
            </p:nvGrpSpPr>
            <p:grpSpPr bwMode="auto">
              <a:xfrm>
                <a:off x="4105" y="1616"/>
                <a:ext cx="956" cy="229"/>
                <a:chOff x="4241" y="1616"/>
                <a:chExt cx="956" cy="229"/>
              </a:xfrm>
            </p:grpSpPr>
            <p:pic>
              <p:nvPicPr>
                <p:cNvPr id="30" name="Picture 39"/>
                <p:cNvPicPr>
                  <a:picLocks noChangeAspect="1" noChangeArrowheads="1"/>
                </p:cNvPicPr>
                <p:nvPr/>
              </p:nvPicPr>
              <p:blipFill>
                <a:blip r:embed="rId7" cstate="print"/>
                <a:srcRect/>
                <a:stretch>
                  <a:fillRect/>
                </a:stretch>
              </p:blipFill>
              <p:spPr bwMode="auto">
                <a:xfrm>
                  <a:off x="4241" y="1616"/>
                  <a:ext cx="321" cy="229"/>
                </a:xfrm>
                <a:prstGeom prst="rect">
                  <a:avLst/>
                </a:prstGeom>
                <a:noFill/>
                <a:ln w="9525">
                  <a:noFill/>
                  <a:miter lim="800000"/>
                  <a:headEnd/>
                  <a:tailEnd/>
                </a:ln>
              </p:spPr>
            </p:pic>
            <p:pic>
              <p:nvPicPr>
                <p:cNvPr id="31" name="Picture 40"/>
                <p:cNvPicPr>
                  <a:picLocks noChangeAspect="1" noChangeArrowheads="1"/>
                </p:cNvPicPr>
                <p:nvPr/>
              </p:nvPicPr>
              <p:blipFill>
                <a:blip r:embed="rId7" cstate="print"/>
                <a:srcRect/>
                <a:stretch>
                  <a:fillRect/>
                </a:stretch>
              </p:blipFill>
              <p:spPr bwMode="auto">
                <a:xfrm>
                  <a:off x="4558" y="1616"/>
                  <a:ext cx="321" cy="229"/>
                </a:xfrm>
                <a:prstGeom prst="rect">
                  <a:avLst/>
                </a:prstGeom>
                <a:noFill/>
                <a:ln w="9525">
                  <a:noFill/>
                  <a:miter lim="800000"/>
                  <a:headEnd/>
                  <a:tailEnd/>
                </a:ln>
              </p:spPr>
            </p:pic>
            <p:pic>
              <p:nvPicPr>
                <p:cNvPr id="32" name="Picture 41"/>
                <p:cNvPicPr>
                  <a:picLocks noChangeAspect="1" noChangeArrowheads="1"/>
                </p:cNvPicPr>
                <p:nvPr/>
              </p:nvPicPr>
              <p:blipFill>
                <a:blip r:embed="rId7" cstate="print"/>
                <a:srcRect/>
                <a:stretch>
                  <a:fillRect/>
                </a:stretch>
              </p:blipFill>
              <p:spPr bwMode="auto">
                <a:xfrm>
                  <a:off x="4876" y="1616"/>
                  <a:ext cx="321" cy="229"/>
                </a:xfrm>
                <a:prstGeom prst="rect">
                  <a:avLst/>
                </a:prstGeom>
                <a:noFill/>
                <a:ln w="9525">
                  <a:noFill/>
                  <a:miter lim="800000"/>
                  <a:headEnd/>
                  <a:tailEnd/>
                </a:ln>
              </p:spPr>
            </p:pic>
          </p:grpSp>
        </p:grpSp>
      </p:grpSp>
    </p:spTree>
  </p:cSld>
  <p:clrMapOvr>
    <a:masterClrMapping/>
  </p:clrMapOvr>
  <p:transition spd="med">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0"/>
          <a:ext cx="9144000" cy="6858000"/>
        </p:xfrm>
        <a:graphic>
          <a:graphicData uri="http://schemas.openxmlformats.org/presentationml/2006/ole">
            <p:oleObj spid="_x0000_s151554" name="Слайд" r:id="rId3" imgW="4572129" imgH="3429034" progId="PowerPoint.Slide.8">
              <p:embed/>
            </p:oleObj>
          </a:graphicData>
        </a:graphic>
      </p:graphicFrame>
      <p:pic>
        <p:nvPicPr>
          <p:cNvPr id="2051" name="Picture 16"/>
          <p:cNvPicPr>
            <a:picLocks noChangeAspect="1" noChangeArrowheads="1"/>
          </p:cNvPicPr>
          <p:nvPr/>
        </p:nvPicPr>
        <p:blipFill>
          <a:blip r:embed="rId4" cstate="print"/>
          <a:srcRect/>
          <a:stretch>
            <a:fillRect/>
          </a:stretch>
        </p:blipFill>
        <p:spPr bwMode="auto">
          <a:xfrm>
            <a:off x="7715272" y="5143512"/>
            <a:ext cx="1120208" cy="14459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061" name="Text Box 18"/>
          <p:cNvSpPr txBox="1">
            <a:spLocks noChangeArrowheads="1"/>
          </p:cNvSpPr>
          <p:nvPr/>
        </p:nvSpPr>
        <p:spPr bwMode="auto">
          <a:xfrm>
            <a:off x="1475656" y="404664"/>
            <a:ext cx="6594475" cy="6463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3600" b="1" i="0" u="none" strike="noStrike" cap="none" normalizeH="0" baseline="0" dirty="0" smtClean="0">
                <a:ln>
                  <a:noFill/>
                </a:ln>
                <a:solidFill>
                  <a:srgbClr val="F2FDF7"/>
                </a:solidFill>
                <a:effectLst/>
                <a:latin typeface="Times New Roman" pitchFamily="18" charset="0"/>
                <a:cs typeface="Times New Roman" pitchFamily="18" charset="0"/>
              </a:rPr>
              <a:t>Ведущая</a:t>
            </a:r>
            <a:r>
              <a:rPr kumimoji="0" lang="ru-RU" sz="3600" b="1" i="0" u="none" strike="noStrike" cap="none" normalizeH="0" dirty="0" smtClean="0">
                <a:ln>
                  <a:noFill/>
                </a:ln>
                <a:solidFill>
                  <a:srgbClr val="F2FDF7"/>
                </a:solidFill>
                <a:effectLst/>
                <a:latin typeface="Times New Roman" pitchFamily="18" charset="0"/>
                <a:cs typeface="Times New Roman" pitchFamily="18" charset="0"/>
              </a:rPr>
              <a:t> педагогическая идея</a:t>
            </a:r>
            <a:endParaRPr kumimoji="0" lang="ru-RU" sz="3600" b="1" i="0" u="none" strike="noStrike" cap="none" normalizeH="0" baseline="0" dirty="0" smtClean="0">
              <a:ln>
                <a:noFill/>
              </a:ln>
              <a:solidFill>
                <a:schemeClr val="tx1"/>
              </a:solidFill>
              <a:effectLst/>
              <a:latin typeface="Times New Roman" pitchFamily="18" charset="0"/>
              <a:cs typeface="Times New Roman" pitchFamily="18" charset="0"/>
            </a:endParaRPr>
          </a:p>
        </p:txBody>
      </p:sp>
      <p:grpSp>
        <p:nvGrpSpPr>
          <p:cNvPr id="2" name="Group 4"/>
          <p:cNvGrpSpPr>
            <a:grpSpLocks/>
          </p:cNvGrpSpPr>
          <p:nvPr/>
        </p:nvGrpSpPr>
        <p:grpSpPr bwMode="auto">
          <a:xfrm>
            <a:off x="142844" y="6500834"/>
            <a:ext cx="8713787" cy="220662"/>
            <a:chOff x="567" y="935"/>
            <a:chExt cx="5310" cy="139"/>
          </a:xfrm>
        </p:grpSpPr>
        <p:grpSp>
          <p:nvGrpSpPr>
            <p:cNvPr id="3" name="Group 5"/>
            <p:cNvGrpSpPr>
              <a:grpSpLocks/>
            </p:cNvGrpSpPr>
            <p:nvPr/>
          </p:nvGrpSpPr>
          <p:grpSpPr bwMode="auto">
            <a:xfrm>
              <a:off x="567" y="935"/>
              <a:ext cx="3969" cy="139"/>
              <a:chOff x="567" y="845"/>
              <a:chExt cx="5719" cy="229"/>
            </a:xfrm>
          </p:grpSpPr>
          <p:grpSp>
            <p:nvGrpSpPr>
              <p:cNvPr id="4" name="Group 6"/>
              <p:cNvGrpSpPr>
                <a:grpSpLocks/>
              </p:cNvGrpSpPr>
              <p:nvPr/>
            </p:nvGrpSpPr>
            <p:grpSpPr bwMode="auto">
              <a:xfrm>
                <a:off x="567" y="845"/>
                <a:ext cx="1909" cy="229"/>
                <a:chOff x="3152" y="1616"/>
                <a:chExt cx="1909" cy="229"/>
              </a:xfrm>
            </p:grpSpPr>
            <p:grpSp>
              <p:nvGrpSpPr>
                <p:cNvPr id="5" name="Group 7"/>
                <p:cNvGrpSpPr>
                  <a:grpSpLocks/>
                </p:cNvGrpSpPr>
                <p:nvPr/>
              </p:nvGrpSpPr>
              <p:grpSpPr bwMode="auto">
                <a:xfrm>
                  <a:off x="3152" y="1616"/>
                  <a:ext cx="956" cy="229"/>
                  <a:chOff x="4241" y="1616"/>
                  <a:chExt cx="956" cy="229"/>
                </a:xfrm>
              </p:grpSpPr>
              <p:pic>
                <p:nvPicPr>
                  <p:cNvPr id="94" name="Picture 8"/>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95" name="Picture 9"/>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96" name="Picture 10"/>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nvGrpSpPr>
                <p:cNvPr id="6" name="Group 11"/>
                <p:cNvGrpSpPr>
                  <a:grpSpLocks/>
                </p:cNvGrpSpPr>
                <p:nvPr/>
              </p:nvGrpSpPr>
              <p:grpSpPr bwMode="auto">
                <a:xfrm>
                  <a:off x="4105" y="1616"/>
                  <a:ext cx="956" cy="229"/>
                  <a:chOff x="4241" y="1616"/>
                  <a:chExt cx="956" cy="229"/>
                </a:xfrm>
              </p:grpSpPr>
              <p:pic>
                <p:nvPicPr>
                  <p:cNvPr id="91" name="Picture 12"/>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92" name="Picture 13"/>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93" name="Picture 14"/>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grpSp>
            <p:nvGrpSpPr>
              <p:cNvPr id="7" name="Group 15"/>
              <p:cNvGrpSpPr>
                <a:grpSpLocks/>
              </p:cNvGrpSpPr>
              <p:nvPr/>
            </p:nvGrpSpPr>
            <p:grpSpPr bwMode="auto">
              <a:xfrm>
                <a:off x="2472" y="845"/>
                <a:ext cx="1909" cy="229"/>
                <a:chOff x="3152" y="1616"/>
                <a:chExt cx="1909" cy="229"/>
              </a:xfrm>
            </p:grpSpPr>
            <p:grpSp>
              <p:nvGrpSpPr>
                <p:cNvPr id="8" name="Group 16"/>
                <p:cNvGrpSpPr>
                  <a:grpSpLocks/>
                </p:cNvGrpSpPr>
                <p:nvPr/>
              </p:nvGrpSpPr>
              <p:grpSpPr bwMode="auto">
                <a:xfrm>
                  <a:off x="3152" y="1616"/>
                  <a:ext cx="956" cy="229"/>
                  <a:chOff x="4241" y="1616"/>
                  <a:chExt cx="956" cy="229"/>
                </a:xfrm>
              </p:grpSpPr>
              <p:pic>
                <p:nvPicPr>
                  <p:cNvPr id="86" name="Picture 17"/>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87" name="Picture 18"/>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88" name="Picture 19"/>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nvGrpSpPr>
                <p:cNvPr id="9" name="Group 20"/>
                <p:cNvGrpSpPr>
                  <a:grpSpLocks/>
                </p:cNvGrpSpPr>
                <p:nvPr/>
              </p:nvGrpSpPr>
              <p:grpSpPr bwMode="auto">
                <a:xfrm>
                  <a:off x="4105" y="1616"/>
                  <a:ext cx="956" cy="229"/>
                  <a:chOff x="4241" y="1616"/>
                  <a:chExt cx="956" cy="229"/>
                </a:xfrm>
              </p:grpSpPr>
              <p:pic>
                <p:nvPicPr>
                  <p:cNvPr id="83" name="Picture 21"/>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84" name="Picture 22"/>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85" name="Picture 23"/>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grpSp>
            <p:nvGrpSpPr>
              <p:cNvPr id="10" name="Group 24"/>
              <p:cNvGrpSpPr>
                <a:grpSpLocks/>
              </p:cNvGrpSpPr>
              <p:nvPr/>
            </p:nvGrpSpPr>
            <p:grpSpPr bwMode="auto">
              <a:xfrm>
                <a:off x="4377" y="845"/>
                <a:ext cx="1909" cy="229"/>
                <a:chOff x="3152" y="1616"/>
                <a:chExt cx="1909" cy="229"/>
              </a:xfrm>
            </p:grpSpPr>
            <p:grpSp>
              <p:nvGrpSpPr>
                <p:cNvPr id="11" name="Group 25"/>
                <p:cNvGrpSpPr>
                  <a:grpSpLocks/>
                </p:cNvGrpSpPr>
                <p:nvPr/>
              </p:nvGrpSpPr>
              <p:grpSpPr bwMode="auto">
                <a:xfrm>
                  <a:off x="3152" y="1616"/>
                  <a:ext cx="956" cy="229"/>
                  <a:chOff x="4241" y="1616"/>
                  <a:chExt cx="956" cy="229"/>
                </a:xfrm>
              </p:grpSpPr>
              <p:pic>
                <p:nvPicPr>
                  <p:cNvPr id="78" name="Picture 26"/>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79" name="Picture 27"/>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80" name="Picture 28"/>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nvGrpSpPr>
                <p:cNvPr id="12" name="Group 29"/>
                <p:cNvGrpSpPr>
                  <a:grpSpLocks/>
                </p:cNvGrpSpPr>
                <p:nvPr/>
              </p:nvGrpSpPr>
              <p:grpSpPr bwMode="auto">
                <a:xfrm>
                  <a:off x="4105" y="1616"/>
                  <a:ext cx="956" cy="229"/>
                  <a:chOff x="4241" y="1616"/>
                  <a:chExt cx="956" cy="229"/>
                </a:xfrm>
              </p:grpSpPr>
              <p:pic>
                <p:nvPicPr>
                  <p:cNvPr id="75" name="Picture 30"/>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76" name="Picture 31"/>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77" name="Picture 32"/>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grpSp>
        <p:grpSp>
          <p:nvGrpSpPr>
            <p:cNvPr id="13" name="Group 33"/>
            <p:cNvGrpSpPr>
              <a:grpSpLocks/>
            </p:cNvGrpSpPr>
            <p:nvPr/>
          </p:nvGrpSpPr>
          <p:grpSpPr bwMode="auto">
            <a:xfrm>
              <a:off x="4510" y="935"/>
              <a:ext cx="1363" cy="139"/>
              <a:chOff x="3152" y="1616"/>
              <a:chExt cx="1909" cy="229"/>
            </a:xfrm>
          </p:grpSpPr>
          <p:grpSp>
            <p:nvGrpSpPr>
              <p:cNvPr id="14" name="Group 34"/>
              <p:cNvGrpSpPr>
                <a:grpSpLocks/>
              </p:cNvGrpSpPr>
              <p:nvPr/>
            </p:nvGrpSpPr>
            <p:grpSpPr bwMode="auto">
              <a:xfrm>
                <a:off x="3152" y="1616"/>
                <a:ext cx="956" cy="229"/>
                <a:chOff x="4241" y="1616"/>
                <a:chExt cx="956" cy="229"/>
              </a:xfrm>
            </p:grpSpPr>
            <p:pic>
              <p:nvPicPr>
                <p:cNvPr id="67" name="Picture 35"/>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68" name="Picture 36"/>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69" name="Picture 37"/>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nvGrpSpPr>
              <p:cNvPr id="15" name="Group 38"/>
              <p:cNvGrpSpPr>
                <a:grpSpLocks/>
              </p:cNvGrpSpPr>
              <p:nvPr/>
            </p:nvGrpSpPr>
            <p:grpSpPr bwMode="auto">
              <a:xfrm>
                <a:off x="4105" y="1616"/>
                <a:ext cx="956" cy="229"/>
                <a:chOff x="4241" y="1616"/>
                <a:chExt cx="956" cy="229"/>
              </a:xfrm>
            </p:grpSpPr>
            <p:pic>
              <p:nvPicPr>
                <p:cNvPr id="64" name="Picture 39"/>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65" name="Picture 40"/>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66" name="Picture 41"/>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grpSp>
      <p:sp>
        <p:nvSpPr>
          <p:cNvPr id="73" name="Скругленный прямоугольник 72"/>
          <p:cNvSpPr/>
          <p:nvPr/>
        </p:nvSpPr>
        <p:spPr>
          <a:xfrm>
            <a:off x="1835150" y="1412875"/>
            <a:ext cx="5689600" cy="873117"/>
          </a:xfrm>
          <a:prstGeom prst="roundRect">
            <a:avLst/>
          </a:prstGeom>
          <a:solidFill>
            <a:schemeClr val="accent1">
              <a:lumMod val="40000"/>
              <a:lumOff val="60000"/>
            </a:schemeClr>
          </a:solidFill>
        </p:spPr>
        <p:style>
          <a:lnRef idx="1">
            <a:schemeClr val="accent6"/>
          </a:lnRef>
          <a:fillRef idx="2">
            <a:schemeClr val="accent6"/>
          </a:fillRef>
          <a:effectRef idx="1">
            <a:schemeClr val="accent6"/>
          </a:effectRef>
          <a:fontRef idx="minor">
            <a:schemeClr val="dk1"/>
          </a:fontRef>
        </p:style>
        <p:txBody>
          <a:bodyPr anchor="ctr"/>
          <a:lstStyle/>
          <a:p>
            <a:pPr algn="ctr">
              <a:defRPr/>
            </a:pPr>
            <a:r>
              <a:rPr lang="ru-RU" sz="2000" b="1" dirty="0">
                <a:solidFill>
                  <a:srgbClr val="800000"/>
                </a:solidFill>
                <a:latin typeface="Book Antiqua" pitchFamily="18" charset="0"/>
              </a:rPr>
              <a:t>Ведущая педагогическая   идея</a:t>
            </a:r>
          </a:p>
        </p:txBody>
      </p:sp>
      <p:sp>
        <p:nvSpPr>
          <p:cNvPr id="74" name="Скругленный прямоугольник 73"/>
          <p:cNvSpPr/>
          <p:nvPr/>
        </p:nvSpPr>
        <p:spPr>
          <a:xfrm>
            <a:off x="357158" y="3213100"/>
            <a:ext cx="2486055" cy="1008063"/>
          </a:xfrm>
          <a:prstGeom prst="roundRect">
            <a:avLst/>
          </a:prstGeom>
          <a:solidFill>
            <a:schemeClr val="accent1">
              <a:lumMod val="40000"/>
              <a:lumOff val="60000"/>
            </a:schemeClr>
          </a:solid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ru-RU" sz="2000" b="1" dirty="0">
                <a:solidFill>
                  <a:srgbClr val="800000"/>
                </a:solidFill>
              </a:rPr>
              <a:t>Проектная технология</a:t>
            </a:r>
          </a:p>
        </p:txBody>
      </p:sp>
      <p:sp>
        <p:nvSpPr>
          <p:cNvPr id="81" name="Скругленный прямоугольник 80"/>
          <p:cNvSpPr/>
          <p:nvPr/>
        </p:nvSpPr>
        <p:spPr>
          <a:xfrm>
            <a:off x="3214678" y="3213100"/>
            <a:ext cx="2509847" cy="1008063"/>
          </a:xfrm>
          <a:prstGeom prst="roundRect">
            <a:avLst/>
          </a:prstGeom>
          <a:solidFill>
            <a:schemeClr val="accent1">
              <a:lumMod val="40000"/>
              <a:lumOff val="60000"/>
            </a:schemeClr>
          </a:solidFill>
        </p:spPr>
        <p:style>
          <a:lnRef idx="1">
            <a:schemeClr val="accent2"/>
          </a:lnRef>
          <a:fillRef idx="2">
            <a:schemeClr val="accent2"/>
          </a:fillRef>
          <a:effectRef idx="1">
            <a:schemeClr val="accent2"/>
          </a:effectRef>
          <a:fontRef idx="minor">
            <a:schemeClr val="dk1"/>
          </a:fontRef>
        </p:style>
        <p:txBody>
          <a:bodyPr anchor="ctr"/>
          <a:lstStyle/>
          <a:p>
            <a:pPr algn="ctr">
              <a:defRPr/>
            </a:pPr>
            <a:r>
              <a:rPr lang="ru-RU" sz="2000" b="1" dirty="0">
                <a:solidFill>
                  <a:srgbClr val="800000"/>
                </a:solidFill>
              </a:rPr>
              <a:t>Региональный компонент</a:t>
            </a:r>
          </a:p>
        </p:txBody>
      </p:sp>
      <p:sp>
        <p:nvSpPr>
          <p:cNvPr id="82" name="Скругленный прямоугольник 81"/>
          <p:cNvSpPr/>
          <p:nvPr/>
        </p:nvSpPr>
        <p:spPr>
          <a:xfrm>
            <a:off x="6143636" y="3213100"/>
            <a:ext cx="2605077" cy="936625"/>
          </a:xfrm>
          <a:prstGeom prst="roundRect">
            <a:avLst/>
          </a:prstGeom>
          <a:solidFill>
            <a:schemeClr val="accent1">
              <a:lumMod val="40000"/>
              <a:lumOff val="60000"/>
            </a:schemeClr>
          </a:solidFill>
        </p:spPr>
        <p:style>
          <a:lnRef idx="1">
            <a:schemeClr val="accent2"/>
          </a:lnRef>
          <a:fillRef idx="2">
            <a:schemeClr val="accent2"/>
          </a:fillRef>
          <a:effectRef idx="1">
            <a:schemeClr val="accent2"/>
          </a:effectRef>
          <a:fontRef idx="minor">
            <a:schemeClr val="dk1"/>
          </a:fontRef>
        </p:style>
        <p:txBody>
          <a:bodyPr anchor="ctr"/>
          <a:lstStyle/>
          <a:p>
            <a:pPr algn="ctr">
              <a:defRPr/>
            </a:pPr>
            <a:r>
              <a:rPr lang="ru-RU" sz="2000" b="1" dirty="0">
                <a:solidFill>
                  <a:srgbClr val="800000"/>
                </a:solidFill>
              </a:rPr>
              <a:t>Информационно-коммуникативные технологии</a:t>
            </a:r>
          </a:p>
        </p:txBody>
      </p:sp>
      <p:sp>
        <p:nvSpPr>
          <p:cNvPr id="89" name="Скругленный прямоугольник 88"/>
          <p:cNvSpPr/>
          <p:nvPr/>
        </p:nvSpPr>
        <p:spPr>
          <a:xfrm>
            <a:off x="2500298" y="5214950"/>
            <a:ext cx="4392613" cy="1006476"/>
          </a:xfrm>
          <a:prstGeom prst="roundRect">
            <a:avLst/>
          </a:prstGeom>
          <a:solidFill>
            <a:schemeClr val="accent1">
              <a:lumMod val="40000"/>
              <a:lumOff val="60000"/>
            </a:schemeClr>
          </a:solidFill>
        </p:spPr>
        <p:style>
          <a:lnRef idx="1">
            <a:schemeClr val="accent2"/>
          </a:lnRef>
          <a:fillRef idx="2">
            <a:schemeClr val="accent2"/>
          </a:fillRef>
          <a:effectRef idx="1">
            <a:schemeClr val="accent2"/>
          </a:effectRef>
          <a:fontRef idx="minor">
            <a:schemeClr val="dk1"/>
          </a:fontRef>
        </p:style>
        <p:txBody>
          <a:bodyPr anchor="ctr"/>
          <a:lstStyle/>
          <a:p>
            <a:pPr algn="ctr">
              <a:defRPr/>
            </a:pPr>
            <a:r>
              <a:rPr lang="ru-RU" sz="2000" b="1" dirty="0">
                <a:solidFill>
                  <a:srgbClr val="800000"/>
                </a:solidFill>
              </a:rPr>
              <a:t>Внутренняя мотивация</a:t>
            </a:r>
          </a:p>
        </p:txBody>
      </p:sp>
      <p:sp>
        <p:nvSpPr>
          <p:cNvPr id="90" name="Стрелка вправо 89"/>
          <p:cNvSpPr/>
          <p:nvPr/>
        </p:nvSpPr>
        <p:spPr>
          <a:xfrm rot="7055426">
            <a:off x="2419350" y="2457450"/>
            <a:ext cx="863600"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98" name="Стрелка вниз 97"/>
          <p:cNvSpPr/>
          <p:nvPr/>
        </p:nvSpPr>
        <p:spPr>
          <a:xfrm>
            <a:off x="4572000" y="2276475"/>
            <a:ext cx="215900" cy="6477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99" name="Стрелка вправо 98"/>
          <p:cNvSpPr/>
          <p:nvPr/>
        </p:nvSpPr>
        <p:spPr>
          <a:xfrm rot="3383440">
            <a:off x="6342063" y="2516188"/>
            <a:ext cx="863600"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00" name="Стрелка вправо 99"/>
          <p:cNvSpPr/>
          <p:nvPr/>
        </p:nvSpPr>
        <p:spPr>
          <a:xfrm rot="3383440">
            <a:off x="2381250" y="4676775"/>
            <a:ext cx="863600"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01" name="Стрелка вниз 100"/>
          <p:cNvSpPr/>
          <p:nvPr/>
        </p:nvSpPr>
        <p:spPr>
          <a:xfrm flipH="1">
            <a:off x="4500562" y="4429132"/>
            <a:ext cx="215900" cy="5762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02" name="Стрелка вправо 101"/>
          <p:cNvSpPr/>
          <p:nvPr/>
        </p:nvSpPr>
        <p:spPr>
          <a:xfrm rot="7055426">
            <a:off x="6293248" y="4682437"/>
            <a:ext cx="863600"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Tree>
  </p:cSld>
  <p:clrMapOvr>
    <a:masterClrMapping/>
  </p:clrMapOvr>
  <p:transition spd="med">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2"/>
          <p:cNvGraphicFramePr>
            <a:graphicFrameLocks noChangeAspect="1"/>
          </p:cNvGraphicFramePr>
          <p:nvPr/>
        </p:nvGraphicFramePr>
        <p:xfrm>
          <a:off x="0" y="1"/>
          <a:ext cx="9143999" cy="6857999"/>
        </p:xfrm>
        <a:graphic>
          <a:graphicData uri="http://schemas.openxmlformats.org/presentationml/2006/ole">
            <p:oleObj spid="_x0000_s149506" name="Слайд" r:id="rId4" imgW="4572129" imgH="3429034" progId="PowerPoint.Slide.8">
              <p:embed/>
            </p:oleObj>
          </a:graphicData>
        </a:graphic>
      </p:graphicFrame>
      <p:sp>
        <p:nvSpPr>
          <p:cNvPr id="4" name="Прямоугольник 3"/>
          <p:cNvSpPr/>
          <p:nvPr/>
        </p:nvSpPr>
        <p:spPr>
          <a:xfrm>
            <a:off x="642910" y="357166"/>
            <a:ext cx="8001056" cy="646331"/>
          </a:xfrm>
          <a:prstGeom prst="rect">
            <a:avLst/>
          </a:prstGeom>
        </p:spPr>
        <p:txBody>
          <a:bodyPr wrap="square">
            <a:spAutoFit/>
          </a:bodyPr>
          <a:lstStyle/>
          <a:p>
            <a:pPr algn="ctr"/>
            <a:r>
              <a:rPr lang="ru-RU" sz="3600" b="1" dirty="0" smtClean="0">
                <a:solidFill>
                  <a:schemeClr val="bg1"/>
                </a:solidFill>
                <a:latin typeface="Times New Roman" pitchFamily="18" charset="0"/>
                <a:cs typeface="Times New Roman" pitchFamily="18" charset="0"/>
              </a:rPr>
              <a:t>Методологическая основа опыта</a:t>
            </a:r>
            <a:endParaRPr lang="ru-RU" sz="3600" dirty="0">
              <a:solidFill>
                <a:schemeClr val="bg1"/>
              </a:solidFill>
            </a:endParaRPr>
          </a:p>
        </p:txBody>
      </p:sp>
      <p:sp>
        <p:nvSpPr>
          <p:cNvPr id="14" name="Прямоугольник 13"/>
          <p:cNvSpPr/>
          <p:nvPr/>
        </p:nvSpPr>
        <p:spPr>
          <a:xfrm>
            <a:off x="4572000" y="5239234"/>
            <a:ext cx="3000396" cy="369332"/>
          </a:xfrm>
          <a:prstGeom prst="rect">
            <a:avLst/>
          </a:prstGeom>
        </p:spPr>
        <p:txBody>
          <a:bodyPr wrap="square">
            <a:spAutoFit/>
          </a:bodyPr>
          <a:lstStyle/>
          <a:p>
            <a:pPr algn="ctr"/>
            <a:endParaRPr lang="ru-RU" b="1" dirty="0"/>
          </a:p>
        </p:txBody>
      </p:sp>
      <p:pic>
        <p:nvPicPr>
          <p:cNvPr id="24" name="Picture 15"/>
          <p:cNvPicPr>
            <a:picLocks noChangeAspect="1" noChangeArrowheads="1"/>
          </p:cNvPicPr>
          <p:nvPr/>
        </p:nvPicPr>
        <p:blipFill>
          <a:blip r:embed="rId5" cstate="print"/>
          <a:srcRect/>
          <a:stretch>
            <a:fillRect/>
          </a:stretch>
        </p:blipFill>
        <p:spPr bwMode="auto">
          <a:xfrm>
            <a:off x="251520" y="4869160"/>
            <a:ext cx="1000100" cy="12909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2" name="Group 4"/>
          <p:cNvGrpSpPr>
            <a:grpSpLocks/>
          </p:cNvGrpSpPr>
          <p:nvPr/>
        </p:nvGrpSpPr>
        <p:grpSpPr bwMode="auto">
          <a:xfrm>
            <a:off x="0" y="6637338"/>
            <a:ext cx="8713787" cy="220662"/>
            <a:chOff x="567" y="935"/>
            <a:chExt cx="5310" cy="139"/>
          </a:xfrm>
        </p:grpSpPr>
        <p:grpSp>
          <p:nvGrpSpPr>
            <p:cNvPr id="3" name="Group 5"/>
            <p:cNvGrpSpPr>
              <a:grpSpLocks/>
            </p:cNvGrpSpPr>
            <p:nvPr/>
          </p:nvGrpSpPr>
          <p:grpSpPr bwMode="auto">
            <a:xfrm>
              <a:off x="567" y="935"/>
              <a:ext cx="3969" cy="139"/>
              <a:chOff x="567" y="845"/>
              <a:chExt cx="5719" cy="229"/>
            </a:xfrm>
          </p:grpSpPr>
          <p:grpSp>
            <p:nvGrpSpPr>
              <p:cNvPr id="6" name="Group 6"/>
              <p:cNvGrpSpPr>
                <a:grpSpLocks/>
              </p:cNvGrpSpPr>
              <p:nvPr/>
            </p:nvGrpSpPr>
            <p:grpSpPr bwMode="auto">
              <a:xfrm>
                <a:off x="567" y="845"/>
                <a:ext cx="1909" cy="229"/>
                <a:chOff x="3152" y="1616"/>
                <a:chExt cx="1909" cy="229"/>
              </a:xfrm>
            </p:grpSpPr>
            <p:grpSp>
              <p:nvGrpSpPr>
                <p:cNvPr id="7" name="Group 7"/>
                <p:cNvGrpSpPr>
                  <a:grpSpLocks/>
                </p:cNvGrpSpPr>
                <p:nvPr/>
              </p:nvGrpSpPr>
              <p:grpSpPr bwMode="auto">
                <a:xfrm>
                  <a:off x="3152" y="1616"/>
                  <a:ext cx="956" cy="229"/>
                  <a:chOff x="4241" y="1616"/>
                  <a:chExt cx="956" cy="229"/>
                </a:xfrm>
              </p:grpSpPr>
              <p:pic>
                <p:nvPicPr>
                  <p:cNvPr id="60" name="Picture 8"/>
                  <p:cNvPicPr>
                    <a:picLocks noChangeAspect="1" noChangeArrowheads="1"/>
                  </p:cNvPicPr>
                  <p:nvPr/>
                </p:nvPicPr>
                <p:blipFill>
                  <a:blip r:embed="rId6" cstate="print"/>
                  <a:srcRect/>
                  <a:stretch>
                    <a:fillRect/>
                  </a:stretch>
                </p:blipFill>
                <p:spPr bwMode="auto">
                  <a:xfrm>
                    <a:off x="4241" y="1616"/>
                    <a:ext cx="321" cy="229"/>
                  </a:xfrm>
                  <a:prstGeom prst="rect">
                    <a:avLst/>
                  </a:prstGeom>
                  <a:noFill/>
                  <a:ln w="9525">
                    <a:noFill/>
                    <a:miter lim="800000"/>
                    <a:headEnd/>
                    <a:tailEnd/>
                  </a:ln>
                </p:spPr>
              </p:pic>
              <p:pic>
                <p:nvPicPr>
                  <p:cNvPr id="61" name="Picture 9"/>
                  <p:cNvPicPr>
                    <a:picLocks noChangeAspect="1" noChangeArrowheads="1"/>
                  </p:cNvPicPr>
                  <p:nvPr/>
                </p:nvPicPr>
                <p:blipFill>
                  <a:blip r:embed="rId6" cstate="print"/>
                  <a:srcRect/>
                  <a:stretch>
                    <a:fillRect/>
                  </a:stretch>
                </p:blipFill>
                <p:spPr bwMode="auto">
                  <a:xfrm>
                    <a:off x="4558" y="1616"/>
                    <a:ext cx="321" cy="229"/>
                  </a:xfrm>
                  <a:prstGeom prst="rect">
                    <a:avLst/>
                  </a:prstGeom>
                  <a:noFill/>
                  <a:ln w="9525">
                    <a:noFill/>
                    <a:miter lim="800000"/>
                    <a:headEnd/>
                    <a:tailEnd/>
                  </a:ln>
                </p:spPr>
              </p:pic>
              <p:pic>
                <p:nvPicPr>
                  <p:cNvPr id="62" name="Picture 10"/>
                  <p:cNvPicPr>
                    <a:picLocks noChangeAspect="1" noChangeArrowheads="1"/>
                  </p:cNvPicPr>
                  <p:nvPr/>
                </p:nvPicPr>
                <p:blipFill>
                  <a:blip r:embed="rId6" cstate="print"/>
                  <a:srcRect/>
                  <a:stretch>
                    <a:fillRect/>
                  </a:stretch>
                </p:blipFill>
                <p:spPr bwMode="auto">
                  <a:xfrm>
                    <a:off x="4876" y="1616"/>
                    <a:ext cx="321" cy="229"/>
                  </a:xfrm>
                  <a:prstGeom prst="rect">
                    <a:avLst/>
                  </a:prstGeom>
                  <a:noFill/>
                  <a:ln w="9525">
                    <a:noFill/>
                    <a:miter lim="800000"/>
                    <a:headEnd/>
                    <a:tailEnd/>
                  </a:ln>
                </p:spPr>
              </p:pic>
            </p:grpSp>
            <p:grpSp>
              <p:nvGrpSpPr>
                <p:cNvPr id="11" name="Group 11"/>
                <p:cNvGrpSpPr>
                  <a:grpSpLocks/>
                </p:cNvGrpSpPr>
                <p:nvPr/>
              </p:nvGrpSpPr>
              <p:grpSpPr bwMode="auto">
                <a:xfrm>
                  <a:off x="4105" y="1616"/>
                  <a:ext cx="956" cy="229"/>
                  <a:chOff x="4241" y="1616"/>
                  <a:chExt cx="956" cy="229"/>
                </a:xfrm>
              </p:grpSpPr>
              <p:pic>
                <p:nvPicPr>
                  <p:cNvPr id="57" name="Picture 12"/>
                  <p:cNvPicPr>
                    <a:picLocks noChangeAspect="1" noChangeArrowheads="1"/>
                  </p:cNvPicPr>
                  <p:nvPr/>
                </p:nvPicPr>
                <p:blipFill>
                  <a:blip r:embed="rId6" cstate="print"/>
                  <a:srcRect/>
                  <a:stretch>
                    <a:fillRect/>
                  </a:stretch>
                </p:blipFill>
                <p:spPr bwMode="auto">
                  <a:xfrm>
                    <a:off x="4241" y="1616"/>
                    <a:ext cx="321" cy="229"/>
                  </a:xfrm>
                  <a:prstGeom prst="rect">
                    <a:avLst/>
                  </a:prstGeom>
                  <a:noFill/>
                  <a:ln w="9525">
                    <a:noFill/>
                    <a:miter lim="800000"/>
                    <a:headEnd/>
                    <a:tailEnd/>
                  </a:ln>
                </p:spPr>
              </p:pic>
              <p:pic>
                <p:nvPicPr>
                  <p:cNvPr id="58" name="Picture 13"/>
                  <p:cNvPicPr>
                    <a:picLocks noChangeAspect="1" noChangeArrowheads="1"/>
                  </p:cNvPicPr>
                  <p:nvPr/>
                </p:nvPicPr>
                <p:blipFill>
                  <a:blip r:embed="rId6" cstate="print"/>
                  <a:srcRect/>
                  <a:stretch>
                    <a:fillRect/>
                  </a:stretch>
                </p:blipFill>
                <p:spPr bwMode="auto">
                  <a:xfrm>
                    <a:off x="4558" y="1616"/>
                    <a:ext cx="321" cy="229"/>
                  </a:xfrm>
                  <a:prstGeom prst="rect">
                    <a:avLst/>
                  </a:prstGeom>
                  <a:noFill/>
                  <a:ln w="9525">
                    <a:noFill/>
                    <a:miter lim="800000"/>
                    <a:headEnd/>
                    <a:tailEnd/>
                  </a:ln>
                </p:spPr>
              </p:pic>
              <p:pic>
                <p:nvPicPr>
                  <p:cNvPr id="59" name="Picture 14"/>
                  <p:cNvPicPr>
                    <a:picLocks noChangeAspect="1" noChangeArrowheads="1"/>
                  </p:cNvPicPr>
                  <p:nvPr/>
                </p:nvPicPr>
                <p:blipFill>
                  <a:blip r:embed="rId6" cstate="print"/>
                  <a:srcRect/>
                  <a:stretch>
                    <a:fillRect/>
                  </a:stretch>
                </p:blipFill>
                <p:spPr bwMode="auto">
                  <a:xfrm>
                    <a:off x="4876" y="1616"/>
                    <a:ext cx="321" cy="229"/>
                  </a:xfrm>
                  <a:prstGeom prst="rect">
                    <a:avLst/>
                  </a:prstGeom>
                  <a:noFill/>
                  <a:ln w="9525">
                    <a:noFill/>
                    <a:miter lim="800000"/>
                    <a:headEnd/>
                    <a:tailEnd/>
                  </a:ln>
                </p:spPr>
              </p:pic>
            </p:grpSp>
          </p:grpSp>
          <p:grpSp>
            <p:nvGrpSpPr>
              <p:cNvPr id="12" name="Group 15"/>
              <p:cNvGrpSpPr>
                <a:grpSpLocks/>
              </p:cNvGrpSpPr>
              <p:nvPr/>
            </p:nvGrpSpPr>
            <p:grpSpPr bwMode="auto">
              <a:xfrm>
                <a:off x="2472" y="845"/>
                <a:ext cx="1909" cy="229"/>
                <a:chOff x="3152" y="1616"/>
                <a:chExt cx="1909" cy="229"/>
              </a:xfrm>
            </p:grpSpPr>
            <p:grpSp>
              <p:nvGrpSpPr>
                <p:cNvPr id="15" name="Group 16"/>
                <p:cNvGrpSpPr>
                  <a:grpSpLocks/>
                </p:cNvGrpSpPr>
                <p:nvPr/>
              </p:nvGrpSpPr>
              <p:grpSpPr bwMode="auto">
                <a:xfrm>
                  <a:off x="3152" y="1616"/>
                  <a:ext cx="956" cy="229"/>
                  <a:chOff x="4241" y="1616"/>
                  <a:chExt cx="956" cy="229"/>
                </a:xfrm>
              </p:grpSpPr>
              <p:pic>
                <p:nvPicPr>
                  <p:cNvPr id="52" name="Picture 17"/>
                  <p:cNvPicPr>
                    <a:picLocks noChangeAspect="1" noChangeArrowheads="1"/>
                  </p:cNvPicPr>
                  <p:nvPr/>
                </p:nvPicPr>
                <p:blipFill>
                  <a:blip r:embed="rId6" cstate="print"/>
                  <a:srcRect/>
                  <a:stretch>
                    <a:fillRect/>
                  </a:stretch>
                </p:blipFill>
                <p:spPr bwMode="auto">
                  <a:xfrm>
                    <a:off x="4241" y="1616"/>
                    <a:ext cx="321" cy="229"/>
                  </a:xfrm>
                  <a:prstGeom prst="rect">
                    <a:avLst/>
                  </a:prstGeom>
                  <a:noFill/>
                  <a:ln w="9525">
                    <a:noFill/>
                    <a:miter lim="800000"/>
                    <a:headEnd/>
                    <a:tailEnd/>
                  </a:ln>
                </p:spPr>
              </p:pic>
              <p:pic>
                <p:nvPicPr>
                  <p:cNvPr id="53" name="Picture 18"/>
                  <p:cNvPicPr>
                    <a:picLocks noChangeAspect="1" noChangeArrowheads="1"/>
                  </p:cNvPicPr>
                  <p:nvPr/>
                </p:nvPicPr>
                <p:blipFill>
                  <a:blip r:embed="rId6" cstate="print"/>
                  <a:srcRect/>
                  <a:stretch>
                    <a:fillRect/>
                  </a:stretch>
                </p:blipFill>
                <p:spPr bwMode="auto">
                  <a:xfrm>
                    <a:off x="4558" y="1616"/>
                    <a:ext cx="321" cy="229"/>
                  </a:xfrm>
                  <a:prstGeom prst="rect">
                    <a:avLst/>
                  </a:prstGeom>
                  <a:noFill/>
                  <a:ln w="9525">
                    <a:noFill/>
                    <a:miter lim="800000"/>
                    <a:headEnd/>
                    <a:tailEnd/>
                  </a:ln>
                </p:spPr>
              </p:pic>
              <p:pic>
                <p:nvPicPr>
                  <p:cNvPr id="54" name="Picture 19"/>
                  <p:cNvPicPr>
                    <a:picLocks noChangeAspect="1" noChangeArrowheads="1"/>
                  </p:cNvPicPr>
                  <p:nvPr/>
                </p:nvPicPr>
                <p:blipFill>
                  <a:blip r:embed="rId6" cstate="print"/>
                  <a:srcRect/>
                  <a:stretch>
                    <a:fillRect/>
                  </a:stretch>
                </p:blipFill>
                <p:spPr bwMode="auto">
                  <a:xfrm>
                    <a:off x="4876" y="1616"/>
                    <a:ext cx="321" cy="229"/>
                  </a:xfrm>
                  <a:prstGeom prst="rect">
                    <a:avLst/>
                  </a:prstGeom>
                  <a:noFill/>
                  <a:ln w="9525">
                    <a:noFill/>
                    <a:miter lim="800000"/>
                    <a:headEnd/>
                    <a:tailEnd/>
                  </a:ln>
                </p:spPr>
              </p:pic>
            </p:grpSp>
            <p:grpSp>
              <p:nvGrpSpPr>
                <p:cNvPr id="16" name="Group 20"/>
                <p:cNvGrpSpPr>
                  <a:grpSpLocks/>
                </p:cNvGrpSpPr>
                <p:nvPr/>
              </p:nvGrpSpPr>
              <p:grpSpPr bwMode="auto">
                <a:xfrm>
                  <a:off x="4105" y="1616"/>
                  <a:ext cx="956" cy="229"/>
                  <a:chOff x="4241" y="1616"/>
                  <a:chExt cx="956" cy="229"/>
                </a:xfrm>
              </p:grpSpPr>
              <p:pic>
                <p:nvPicPr>
                  <p:cNvPr id="49" name="Picture 21"/>
                  <p:cNvPicPr>
                    <a:picLocks noChangeAspect="1" noChangeArrowheads="1"/>
                  </p:cNvPicPr>
                  <p:nvPr/>
                </p:nvPicPr>
                <p:blipFill>
                  <a:blip r:embed="rId6" cstate="print"/>
                  <a:srcRect/>
                  <a:stretch>
                    <a:fillRect/>
                  </a:stretch>
                </p:blipFill>
                <p:spPr bwMode="auto">
                  <a:xfrm>
                    <a:off x="4241" y="1616"/>
                    <a:ext cx="321" cy="229"/>
                  </a:xfrm>
                  <a:prstGeom prst="rect">
                    <a:avLst/>
                  </a:prstGeom>
                  <a:noFill/>
                  <a:ln w="9525">
                    <a:noFill/>
                    <a:miter lim="800000"/>
                    <a:headEnd/>
                    <a:tailEnd/>
                  </a:ln>
                </p:spPr>
              </p:pic>
              <p:pic>
                <p:nvPicPr>
                  <p:cNvPr id="50" name="Picture 22"/>
                  <p:cNvPicPr>
                    <a:picLocks noChangeAspect="1" noChangeArrowheads="1"/>
                  </p:cNvPicPr>
                  <p:nvPr/>
                </p:nvPicPr>
                <p:blipFill>
                  <a:blip r:embed="rId6" cstate="print"/>
                  <a:srcRect/>
                  <a:stretch>
                    <a:fillRect/>
                  </a:stretch>
                </p:blipFill>
                <p:spPr bwMode="auto">
                  <a:xfrm>
                    <a:off x="4558" y="1616"/>
                    <a:ext cx="321" cy="229"/>
                  </a:xfrm>
                  <a:prstGeom prst="rect">
                    <a:avLst/>
                  </a:prstGeom>
                  <a:noFill/>
                  <a:ln w="9525">
                    <a:noFill/>
                    <a:miter lim="800000"/>
                    <a:headEnd/>
                    <a:tailEnd/>
                  </a:ln>
                </p:spPr>
              </p:pic>
              <p:pic>
                <p:nvPicPr>
                  <p:cNvPr id="51" name="Picture 23"/>
                  <p:cNvPicPr>
                    <a:picLocks noChangeAspect="1" noChangeArrowheads="1"/>
                  </p:cNvPicPr>
                  <p:nvPr/>
                </p:nvPicPr>
                <p:blipFill>
                  <a:blip r:embed="rId6" cstate="print"/>
                  <a:srcRect/>
                  <a:stretch>
                    <a:fillRect/>
                  </a:stretch>
                </p:blipFill>
                <p:spPr bwMode="auto">
                  <a:xfrm>
                    <a:off x="4876" y="1616"/>
                    <a:ext cx="321" cy="229"/>
                  </a:xfrm>
                  <a:prstGeom prst="rect">
                    <a:avLst/>
                  </a:prstGeom>
                  <a:noFill/>
                  <a:ln w="9525">
                    <a:noFill/>
                    <a:miter lim="800000"/>
                    <a:headEnd/>
                    <a:tailEnd/>
                  </a:ln>
                </p:spPr>
              </p:pic>
            </p:grpSp>
          </p:grpSp>
          <p:grpSp>
            <p:nvGrpSpPr>
              <p:cNvPr id="17" name="Group 24"/>
              <p:cNvGrpSpPr>
                <a:grpSpLocks/>
              </p:cNvGrpSpPr>
              <p:nvPr/>
            </p:nvGrpSpPr>
            <p:grpSpPr bwMode="auto">
              <a:xfrm>
                <a:off x="4377" y="845"/>
                <a:ext cx="1909" cy="229"/>
                <a:chOff x="3152" y="1616"/>
                <a:chExt cx="1909" cy="229"/>
              </a:xfrm>
            </p:grpSpPr>
            <p:grpSp>
              <p:nvGrpSpPr>
                <p:cNvPr id="18" name="Group 25"/>
                <p:cNvGrpSpPr>
                  <a:grpSpLocks/>
                </p:cNvGrpSpPr>
                <p:nvPr/>
              </p:nvGrpSpPr>
              <p:grpSpPr bwMode="auto">
                <a:xfrm>
                  <a:off x="3152" y="1616"/>
                  <a:ext cx="956" cy="229"/>
                  <a:chOff x="4241" y="1616"/>
                  <a:chExt cx="956" cy="229"/>
                </a:xfrm>
              </p:grpSpPr>
              <p:pic>
                <p:nvPicPr>
                  <p:cNvPr id="44" name="Picture 26"/>
                  <p:cNvPicPr>
                    <a:picLocks noChangeAspect="1" noChangeArrowheads="1"/>
                  </p:cNvPicPr>
                  <p:nvPr/>
                </p:nvPicPr>
                <p:blipFill>
                  <a:blip r:embed="rId6" cstate="print"/>
                  <a:srcRect/>
                  <a:stretch>
                    <a:fillRect/>
                  </a:stretch>
                </p:blipFill>
                <p:spPr bwMode="auto">
                  <a:xfrm>
                    <a:off x="4241" y="1616"/>
                    <a:ext cx="321" cy="229"/>
                  </a:xfrm>
                  <a:prstGeom prst="rect">
                    <a:avLst/>
                  </a:prstGeom>
                  <a:noFill/>
                  <a:ln w="9525">
                    <a:noFill/>
                    <a:miter lim="800000"/>
                    <a:headEnd/>
                    <a:tailEnd/>
                  </a:ln>
                </p:spPr>
              </p:pic>
              <p:pic>
                <p:nvPicPr>
                  <p:cNvPr id="45" name="Picture 27"/>
                  <p:cNvPicPr>
                    <a:picLocks noChangeAspect="1" noChangeArrowheads="1"/>
                  </p:cNvPicPr>
                  <p:nvPr/>
                </p:nvPicPr>
                <p:blipFill>
                  <a:blip r:embed="rId6" cstate="print"/>
                  <a:srcRect/>
                  <a:stretch>
                    <a:fillRect/>
                  </a:stretch>
                </p:blipFill>
                <p:spPr bwMode="auto">
                  <a:xfrm>
                    <a:off x="4558" y="1616"/>
                    <a:ext cx="321" cy="229"/>
                  </a:xfrm>
                  <a:prstGeom prst="rect">
                    <a:avLst/>
                  </a:prstGeom>
                  <a:noFill/>
                  <a:ln w="9525">
                    <a:noFill/>
                    <a:miter lim="800000"/>
                    <a:headEnd/>
                    <a:tailEnd/>
                  </a:ln>
                </p:spPr>
              </p:pic>
              <p:pic>
                <p:nvPicPr>
                  <p:cNvPr id="46" name="Picture 28"/>
                  <p:cNvPicPr>
                    <a:picLocks noChangeAspect="1" noChangeArrowheads="1"/>
                  </p:cNvPicPr>
                  <p:nvPr/>
                </p:nvPicPr>
                <p:blipFill>
                  <a:blip r:embed="rId6" cstate="print"/>
                  <a:srcRect/>
                  <a:stretch>
                    <a:fillRect/>
                  </a:stretch>
                </p:blipFill>
                <p:spPr bwMode="auto">
                  <a:xfrm>
                    <a:off x="4876" y="1616"/>
                    <a:ext cx="321" cy="229"/>
                  </a:xfrm>
                  <a:prstGeom prst="rect">
                    <a:avLst/>
                  </a:prstGeom>
                  <a:noFill/>
                  <a:ln w="9525">
                    <a:noFill/>
                    <a:miter lim="800000"/>
                    <a:headEnd/>
                    <a:tailEnd/>
                  </a:ln>
                </p:spPr>
              </p:pic>
            </p:grpSp>
            <p:grpSp>
              <p:nvGrpSpPr>
                <p:cNvPr id="19" name="Group 29"/>
                <p:cNvGrpSpPr>
                  <a:grpSpLocks/>
                </p:cNvGrpSpPr>
                <p:nvPr/>
              </p:nvGrpSpPr>
              <p:grpSpPr bwMode="auto">
                <a:xfrm>
                  <a:off x="4105" y="1616"/>
                  <a:ext cx="956" cy="229"/>
                  <a:chOff x="4241" y="1616"/>
                  <a:chExt cx="956" cy="229"/>
                </a:xfrm>
              </p:grpSpPr>
              <p:pic>
                <p:nvPicPr>
                  <p:cNvPr id="41" name="Picture 30"/>
                  <p:cNvPicPr>
                    <a:picLocks noChangeAspect="1" noChangeArrowheads="1"/>
                  </p:cNvPicPr>
                  <p:nvPr/>
                </p:nvPicPr>
                <p:blipFill>
                  <a:blip r:embed="rId6" cstate="print"/>
                  <a:srcRect/>
                  <a:stretch>
                    <a:fillRect/>
                  </a:stretch>
                </p:blipFill>
                <p:spPr bwMode="auto">
                  <a:xfrm>
                    <a:off x="4241" y="1616"/>
                    <a:ext cx="321" cy="229"/>
                  </a:xfrm>
                  <a:prstGeom prst="rect">
                    <a:avLst/>
                  </a:prstGeom>
                  <a:noFill/>
                  <a:ln w="9525">
                    <a:noFill/>
                    <a:miter lim="800000"/>
                    <a:headEnd/>
                    <a:tailEnd/>
                  </a:ln>
                </p:spPr>
              </p:pic>
              <p:pic>
                <p:nvPicPr>
                  <p:cNvPr id="42" name="Picture 31"/>
                  <p:cNvPicPr>
                    <a:picLocks noChangeAspect="1" noChangeArrowheads="1"/>
                  </p:cNvPicPr>
                  <p:nvPr/>
                </p:nvPicPr>
                <p:blipFill>
                  <a:blip r:embed="rId6" cstate="print"/>
                  <a:srcRect/>
                  <a:stretch>
                    <a:fillRect/>
                  </a:stretch>
                </p:blipFill>
                <p:spPr bwMode="auto">
                  <a:xfrm>
                    <a:off x="4558" y="1616"/>
                    <a:ext cx="321" cy="229"/>
                  </a:xfrm>
                  <a:prstGeom prst="rect">
                    <a:avLst/>
                  </a:prstGeom>
                  <a:noFill/>
                  <a:ln w="9525">
                    <a:noFill/>
                    <a:miter lim="800000"/>
                    <a:headEnd/>
                    <a:tailEnd/>
                  </a:ln>
                </p:spPr>
              </p:pic>
              <p:pic>
                <p:nvPicPr>
                  <p:cNvPr id="43" name="Picture 32"/>
                  <p:cNvPicPr>
                    <a:picLocks noChangeAspect="1" noChangeArrowheads="1"/>
                  </p:cNvPicPr>
                  <p:nvPr/>
                </p:nvPicPr>
                <p:blipFill>
                  <a:blip r:embed="rId6" cstate="print"/>
                  <a:srcRect/>
                  <a:stretch>
                    <a:fillRect/>
                  </a:stretch>
                </p:blipFill>
                <p:spPr bwMode="auto">
                  <a:xfrm>
                    <a:off x="4876" y="1616"/>
                    <a:ext cx="321" cy="229"/>
                  </a:xfrm>
                  <a:prstGeom prst="rect">
                    <a:avLst/>
                  </a:prstGeom>
                  <a:noFill/>
                  <a:ln w="9525">
                    <a:noFill/>
                    <a:miter lim="800000"/>
                    <a:headEnd/>
                    <a:tailEnd/>
                  </a:ln>
                </p:spPr>
              </p:pic>
            </p:grpSp>
          </p:grpSp>
        </p:grpSp>
        <p:grpSp>
          <p:nvGrpSpPr>
            <p:cNvPr id="20" name="Group 33"/>
            <p:cNvGrpSpPr>
              <a:grpSpLocks/>
            </p:cNvGrpSpPr>
            <p:nvPr/>
          </p:nvGrpSpPr>
          <p:grpSpPr bwMode="auto">
            <a:xfrm>
              <a:off x="4506" y="935"/>
              <a:ext cx="1363" cy="139"/>
              <a:chOff x="3152" y="1616"/>
              <a:chExt cx="1909" cy="229"/>
            </a:xfrm>
          </p:grpSpPr>
          <p:grpSp>
            <p:nvGrpSpPr>
              <p:cNvPr id="21" name="Group 34"/>
              <p:cNvGrpSpPr>
                <a:grpSpLocks/>
              </p:cNvGrpSpPr>
              <p:nvPr/>
            </p:nvGrpSpPr>
            <p:grpSpPr bwMode="auto">
              <a:xfrm>
                <a:off x="3152" y="1616"/>
                <a:ext cx="956" cy="229"/>
                <a:chOff x="4241" y="1616"/>
                <a:chExt cx="956" cy="229"/>
              </a:xfrm>
            </p:grpSpPr>
            <p:pic>
              <p:nvPicPr>
                <p:cNvPr id="33" name="Picture 35"/>
                <p:cNvPicPr>
                  <a:picLocks noChangeAspect="1" noChangeArrowheads="1"/>
                </p:cNvPicPr>
                <p:nvPr/>
              </p:nvPicPr>
              <p:blipFill>
                <a:blip r:embed="rId6" cstate="print"/>
                <a:srcRect/>
                <a:stretch>
                  <a:fillRect/>
                </a:stretch>
              </p:blipFill>
              <p:spPr bwMode="auto">
                <a:xfrm>
                  <a:off x="4241" y="1616"/>
                  <a:ext cx="321" cy="229"/>
                </a:xfrm>
                <a:prstGeom prst="rect">
                  <a:avLst/>
                </a:prstGeom>
                <a:noFill/>
                <a:ln w="9525">
                  <a:noFill/>
                  <a:miter lim="800000"/>
                  <a:headEnd/>
                  <a:tailEnd/>
                </a:ln>
              </p:spPr>
            </p:pic>
            <p:pic>
              <p:nvPicPr>
                <p:cNvPr id="34" name="Picture 36"/>
                <p:cNvPicPr>
                  <a:picLocks noChangeAspect="1" noChangeArrowheads="1"/>
                </p:cNvPicPr>
                <p:nvPr/>
              </p:nvPicPr>
              <p:blipFill>
                <a:blip r:embed="rId6" cstate="print"/>
                <a:srcRect/>
                <a:stretch>
                  <a:fillRect/>
                </a:stretch>
              </p:blipFill>
              <p:spPr bwMode="auto">
                <a:xfrm>
                  <a:off x="4558" y="1616"/>
                  <a:ext cx="321" cy="229"/>
                </a:xfrm>
                <a:prstGeom prst="rect">
                  <a:avLst/>
                </a:prstGeom>
                <a:noFill/>
                <a:ln w="9525">
                  <a:noFill/>
                  <a:miter lim="800000"/>
                  <a:headEnd/>
                  <a:tailEnd/>
                </a:ln>
              </p:spPr>
            </p:pic>
            <p:pic>
              <p:nvPicPr>
                <p:cNvPr id="35" name="Picture 37"/>
                <p:cNvPicPr>
                  <a:picLocks noChangeAspect="1" noChangeArrowheads="1"/>
                </p:cNvPicPr>
                <p:nvPr/>
              </p:nvPicPr>
              <p:blipFill>
                <a:blip r:embed="rId6" cstate="print"/>
                <a:srcRect/>
                <a:stretch>
                  <a:fillRect/>
                </a:stretch>
              </p:blipFill>
              <p:spPr bwMode="auto">
                <a:xfrm>
                  <a:off x="4876" y="1616"/>
                  <a:ext cx="321" cy="229"/>
                </a:xfrm>
                <a:prstGeom prst="rect">
                  <a:avLst/>
                </a:prstGeom>
                <a:noFill/>
                <a:ln w="9525">
                  <a:noFill/>
                  <a:miter lim="800000"/>
                  <a:headEnd/>
                  <a:tailEnd/>
                </a:ln>
              </p:spPr>
            </p:pic>
          </p:grpSp>
          <p:grpSp>
            <p:nvGrpSpPr>
              <p:cNvPr id="25" name="Group 38"/>
              <p:cNvGrpSpPr>
                <a:grpSpLocks/>
              </p:cNvGrpSpPr>
              <p:nvPr/>
            </p:nvGrpSpPr>
            <p:grpSpPr bwMode="auto">
              <a:xfrm>
                <a:off x="4105" y="1616"/>
                <a:ext cx="956" cy="229"/>
                <a:chOff x="4241" y="1616"/>
                <a:chExt cx="956" cy="229"/>
              </a:xfrm>
            </p:grpSpPr>
            <p:pic>
              <p:nvPicPr>
                <p:cNvPr id="30" name="Picture 39"/>
                <p:cNvPicPr>
                  <a:picLocks noChangeAspect="1" noChangeArrowheads="1"/>
                </p:cNvPicPr>
                <p:nvPr/>
              </p:nvPicPr>
              <p:blipFill>
                <a:blip r:embed="rId6" cstate="print"/>
                <a:srcRect/>
                <a:stretch>
                  <a:fillRect/>
                </a:stretch>
              </p:blipFill>
              <p:spPr bwMode="auto">
                <a:xfrm>
                  <a:off x="4241" y="1616"/>
                  <a:ext cx="321" cy="229"/>
                </a:xfrm>
                <a:prstGeom prst="rect">
                  <a:avLst/>
                </a:prstGeom>
                <a:noFill/>
                <a:ln w="9525">
                  <a:noFill/>
                  <a:miter lim="800000"/>
                  <a:headEnd/>
                  <a:tailEnd/>
                </a:ln>
              </p:spPr>
            </p:pic>
            <p:pic>
              <p:nvPicPr>
                <p:cNvPr id="31" name="Picture 40"/>
                <p:cNvPicPr>
                  <a:picLocks noChangeAspect="1" noChangeArrowheads="1"/>
                </p:cNvPicPr>
                <p:nvPr/>
              </p:nvPicPr>
              <p:blipFill>
                <a:blip r:embed="rId6" cstate="print"/>
                <a:srcRect/>
                <a:stretch>
                  <a:fillRect/>
                </a:stretch>
              </p:blipFill>
              <p:spPr bwMode="auto">
                <a:xfrm>
                  <a:off x="4558" y="1616"/>
                  <a:ext cx="321" cy="229"/>
                </a:xfrm>
                <a:prstGeom prst="rect">
                  <a:avLst/>
                </a:prstGeom>
                <a:noFill/>
                <a:ln w="9525">
                  <a:noFill/>
                  <a:miter lim="800000"/>
                  <a:headEnd/>
                  <a:tailEnd/>
                </a:ln>
              </p:spPr>
            </p:pic>
            <p:pic>
              <p:nvPicPr>
                <p:cNvPr id="32" name="Picture 41"/>
                <p:cNvPicPr>
                  <a:picLocks noChangeAspect="1" noChangeArrowheads="1"/>
                </p:cNvPicPr>
                <p:nvPr/>
              </p:nvPicPr>
              <p:blipFill>
                <a:blip r:embed="rId6" cstate="print"/>
                <a:srcRect/>
                <a:stretch>
                  <a:fillRect/>
                </a:stretch>
              </p:blipFill>
              <p:spPr bwMode="auto">
                <a:xfrm>
                  <a:off x="4876" y="1616"/>
                  <a:ext cx="321" cy="229"/>
                </a:xfrm>
                <a:prstGeom prst="rect">
                  <a:avLst/>
                </a:prstGeom>
                <a:noFill/>
                <a:ln w="9525">
                  <a:noFill/>
                  <a:miter lim="800000"/>
                  <a:headEnd/>
                  <a:tailEnd/>
                </a:ln>
              </p:spPr>
            </p:pic>
          </p:grpSp>
        </p:grpSp>
      </p:grpSp>
      <p:sp>
        <p:nvSpPr>
          <p:cNvPr id="55" name="Прямоугольник 54"/>
          <p:cNvSpPr/>
          <p:nvPr/>
        </p:nvSpPr>
        <p:spPr>
          <a:xfrm>
            <a:off x="1619672" y="1628800"/>
            <a:ext cx="6883128" cy="830997"/>
          </a:xfrm>
          <a:prstGeom prst="rect">
            <a:avLst/>
          </a:prstGeom>
          <a:ln>
            <a:solidFill>
              <a:srgbClr val="00B050"/>
            </a:solid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ru-RU" sz="2400" b="1" dirty="0" smtClean="0"/>
              <a:t>Системно - </a:t>
            </a:r>
            <a:r>
              <a:rPr lang="ru-RU" sz="2400" b="1" dirty="0" err="1" smtClean="0"/>
              <a:t>деятельностный</a:t>
            </a:r>
            <a:r>
              <a:rPr lang="ru-RU" sz="2400" b="1" dirty="0" smtClean="0"/>
              <a:t> подход</a:t>
            </a:r>
          </a:p>
          <a:p>
            <a:pPr algn="ctr">
              <a:buFontTx/>
              <a:buNone/>
            </a:pPr>
            <a:r>
              <a:rPr lang="ru-RU" sz="2400" dirty="0" smtClean="0"/>
              <a:t>(Б.В. Ломов, Л.С. </a:t>
            </a:r>
            <a:r>
              <a:rPr lang="ru-RU" sz="2400" dirty="0" err="1" smtClean="0"/>
              <a:t>Выготский</a:t>
            </a:r>
            <a:r>
              <a:rPr lang="ru-RU" sz="2400" dirty="0" smtClean="0"/>
              <a:t>, В.В. Давыдов)</a:t>
            </a:r>
            <a:endParaRPr lang="ru-RU" sz="2400" dirty="0"/>
          </a:p>
        </p:txBody>
      </p:sp>
      <p:sp>
        <p:nvSpPr>
          <p:cNvPr id="56" name="Прямоугольник 55"/>
          <p:cNvSpPr/>
          <p:nvPr/>
        </p:nvSpPr>
        <p:spPr>
          <a:xfrm>
            <a:off x="1619672" y="2996952"/>
            <a:ext cx="6912768" cy="860106"/>
          </a:xfrm>
          <a:prstGeom prst="rect">
            <a:avLst/>
          </a:prstGeom>
          <a:ln>
            <a:solidFill>
              <a:srgbClr val="00B050"/>
            </a:solidFill>
          </a:ln>
        </p:spPr>
        <p:style>
          <a:lnRef idx="1">
            <a:schemeClr val="accent3"/>
          </a:lnRef>
          <a:fillRef idx="2">
            <a:schemeClr val="accent3"/>
          </a:fillRef>
          <a:effectRef idx="1">
            <a:schemeClr val="accent3"/>
          </a:effectRef>
          <a:fontRef idx="minor">
            <a:schemeClr val="dk1"/>
          </a:fontRef>
        </p:style>
        <p:txBody>
          <a:bodyPr wrap="square">
            <a:spAutoFit/>
          </a:bodyPr>
          <a:lstStyle/>
          <a:p>
            <a:r>
              <a:rPr lang="ru-RU" sz="2400" b="1" dirty="0" smtClean="0"/>
              <a:t>Концепция внутренней мотивации обучения</a:t>
            </a:r>
          </a:p>
          <a:p>
            <a:pPr>
              <a:buFontTx/>
              <a:buNone/>
            </a:pPr>
            <a:r>
              <a:rPr lang="ru-RU" sz="2400" dirty="0" smtClean="0"/>
              <a:t>(Е.И.Пассов, Г.В.Рогова,  Л.М.Фридман, Е. </a:t>
            </a:r>
            <a:r>
              <a:rPr lang="ru-RU" sz="2400" dirty="0" err="1" smtClean="0"/>
              <a:t>Полат</a:t>
            </a:r>
            <a:r>
              <a:rPr lang="ru-RU" sz="2400" dirty="0" smtClean="0"/>
              <a:t>)</a:t>
            </a:r>
          </a:p>
        </p:txBody>
      </p:sp>
      <p:sp>
        <p:nvSpPr>
          <p:cNvPr id="63" name="Прямоугольник 62"/>
          <p:cNvSpPr/>
          <p:nvPr/>
        </p:nvSpPr>
        <p:spPr>
          <a:xfrm>
            <a:off x="1619672" y="4437112"/>
            <a:ext cx="6912768" cy="830997"/>
          </a:xfrm>
          <a:prstGeom prst="rect">
            <a:avLst/>
          </a:prstGeom>
          <a:ln>
            <a:solidFill>
              <a:srgbClr val="00B050"/>
            </a:solid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ru-RU" sz="2400" b="1" dirty="0" smtClean="0"/>
              <a:t>Метод проектов</a:t>
            </a:r>
          </a:p>
          <a:p>
            <a:pPr algn="ctr">
              <a:buFontTx/>
              <a:buNone/>
            </a:pPr>
            <a:r>
              <a:rPr lang="ru-RU" sz="2400" dirty="0" smtClean="0"/>
              <a:t>(В.В. Рубцов, В.Д. Симоненко, Н.В. </a:t>
            </a:r>
            <a:r>
              <a:rPr lang="ru-RU" sz="2400" dirty="0" err="1" smtClean="0"/>
              <a:t>Матяш</a:t>
            </a:r>
            <a:r>
              <a:rPr lang="ru-RU" sz="2400" dirty="0" smtClean="0"/>
              <a:t>) </a:t>
            </a:r>
            <a:endParaRPr lang="ru-RU" sz="2400" dirty="0"/>
          </a:p>
        </p:txBody>
      </p:sp>
    </p:spTree>
  </p:cSld>
  <p:clrMapOvr>
    <a:masterClrMapping/>
  </p:clrMapOvr>
  <p:transition spd="med">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graphicFrame>
        <p:nvGraphicFramePr>
          <p:cNvPr id="1026" name="Object 2"/>
          <p:cNvGraphicFramePr>
            <a:graphicFrameLocks noChangeAspect="1"/>
          </p:cNvGraphicFramePr>
          <p:nvPr/>
        </p:nvGraphicFramePr>
        <p:xfrm>
          <a:off x="0" y="0"/>
          <a:ext cx="9144000" cy="6858000"/>
        </p:xfrm>
        <a:graphic>
          <a:graphicData uri="http://schemas.openxmlformats.org/presentationml/2006/ole">
            <p:oleObj spid="_x0000_s150530" name="Слайд" r:id="rId3" imgW="4572129" imgH="3429034" progId="PowerPoint.Slide.8">
              <p:embed/>
            </p:oleObj>
          </a:graphicData>
        </a:graphic>
      </p:graphicFrame>
      <p:sp>
        <p:nvSpPr>
          <p:cNvPr id="1027" name="Text Box 15"/>
          <p:cNvSpPr txBox="1">
            <a:spLocks noChangeArrowheads="1"/>
          </p:cNvSpPr>
          <p:nvPr/>
        </p:nvSpPr>
        <p:spPr bwMode="auto">
          <a:xfrm>
            <a:off x="1201738" y="166688"/>
            <a:ext cx="6624637" cy="13234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ru-RU" sz="4800" b="1" dirty="0" smtClean="0">
                <a:solidFill>
                  <a:srgbClr val="F2FDF7"/>
                </a:solidFill>
                <a:latin typeface="Times New Roman" pitchFamily="18" charset="0"/>
                <a:cs typeface="Arial" pitchFamily="34" charset="0"/>
              </a:rPr>
              <a:t>          </a:t>
            </a:r>
            <a:r>
              <a:rPr lang="ru-RU" sz="3600" b="1" dirty="0" smtClean="0">
                <a:solidFill>
                  <a:srgbClr val="F2FDF7"/>
                </a:solidFill>
                <a:latin typeface="Times New Roman" pitchFamily="18" charset="0"/>
                <a:cs typeface="Arial" pitchFamily="34" charset="0"/>
              </a:rPr>
              <a:t>Новизна опыта     </a:t>
            </a:r>
          </a:p>
          <a:p>
            <a:pPr marL="0" marR="0" lvl="0" indent="0" algn="l" defTabSz="914400" rtl="0" eaLnBrk="1" fontAlgn="base" latinLnBrk="0" hangingPunct="1">
              <a:lnSpc>
                <a:spcPct val="100000"/>
              </a:lnSpc>
              <a:spcBef>
                <a:spcPct val="0"/>
              </a:spcBef>
              <a:spcAft>
                <a:spcPct val="0"/>
              </a:spcAft>
              <a:buClrTx/>
              <a:buSzTx/>
              <a:buFontTx/>
              <a:buNone/>
              <a:tabLst/>
            </a:pPr>
            <a:r>
              <a:rPr lang="ru-RU" sz="3200" b="1" dirty="0" smtClean="0">
                <a:solidFill>
                  <a:srgbClr val="F2FDF7"/>
                </a:solidFill>
                <a:latin typeface="Times New Roman" pitchFamily="18" charset="0"/>
                <a:cs typeface="Arial" pitchFamily="34" charset="0"/>
              </a:rPr>
              <a:t>        </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8" name="Picture 13"/>
          <p:cNvPicPr>
            <a:picLocks noChangeAspect="1" noChangeArrowheads="1"/>
          </p:cNvPicPr>
          <p:nvPr/>
        </p:nvPicPr>
        <p:blipFill>
          <a:blip r:embed="rId4" cstate="print"/>
          <a:srcRect/>
          <a:stretch>
            <a:fillRect/>
          </a:stretch>
        </p:blipFill>
        <p:spPr bwMode="auto">
          <a:xfrm>
            <a:off x="7871534" y="5214950"/>
            <a:ext cx="1272465" cy="16430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4" name="Group 4"/>
          <p:cNvGrpSpPr>
            <a:grpSpLocks/>
          </p:cNvGrpSpPr>
          <p:nvPr/>
        </p:nvGrpSpPr>
        <p:grpSpPr bwMode="auto">
          <a:xfrm>
            <a:off x="430213" y="6637338"/>
            <a:ext cx="8713787" cy="220662"/>
            <a:chOff x="567" y="935"/>
            <a:chExt cx="5310" cy="139"/>
          </a:xfrm>
        </p:grpSpPr>
        <p:grpSp>
          <p:nvGrpSpPr>
            <p:cNvPr id="5" name="Group 5"/>
            <p:cNvGrpSpPr>
              <a:grpSpLocks/>
            </p:cNvGrpSpPr>
            <p:nvPr/>
          </p:nvGrpSpPr>
          <p:grpSpPr bwMode="auto">
            <a:xfrm>
              <a:off x="567" y="935"/>
              <a:ext cx="3969" cy="139"/>
              <a:chOff x="567" y="845"/>
              <a:chExt cx="5719" cy="229"/>
            </a:xfrm>
          </p:grpSpPr>
          <p:grpSp>
            <p:nvGrpSpPr>
              <p:cNvPr id="6" name="Group 6"/>
              <p:cNvGrpSpPr>
                <a:grpSpLocks/>
              </p:cNvGrpSpPr>
              <p:nvPr/>
            </p:nvGrpSpPr>
            <p:grpSpPr bwMode="auto">
              <a:xfrm>
                <a:off x="567" y="845"/>
                <a:ext cx="1909" cy="229"/>
                <a:chOff x="3152" y="1616"/>
                <a:chExt cx="1909" cy="229"/>
              </a:xfrm>
            </p:grpSpPr>
            <p:grpSp>
              <p:nvGrpSpPr>
                <p:cNvPr id="7" name="Group 7"/>
                <p:cNvGrpSpPr>
                  <a:grpSpLocks/>
                </p:cNvGrpSpPr>
                <p:nvPr/>
              </p:nvGrpSpPr>
              <p:grpSpPr bwMode="auto">
                <a:xfrm>
                  <a:off x="3152" y="1616"/>
                  <a:ext cx="956" cy="229"/>
                  <a:chOff x="4241" y="1616"/>
                  <a:chExt cx="956" cy="229"/>
                </a:xfrm>
              </p:grpSpPr>
              <p:pic>
                <p:nvPicPr>
                  <p:cNvPr id="44" name="Picture 8"/>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45" name="Picture 9"/>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46" name="Picture 10"/>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nvGrpSpPr>
                <p:cNvPr id="9" name="Group 11"/>
                <p:cNvGrpSpPr>
                  <a:grpSpLocks/>
                </p:cNvGrpSpPr>
                <p:nvPr/>
              </p:nvGrpSpPr>
              <p:grpSpPr bwMode="auto">
                <a:xfrm>
                  <a:off x="4105" y="1616"/>
                  <a:ext cx="956" cy="229"/>
                  <a:chOff x="4241" y="1616"/>
                  <a:chExt cx="956" cy="229"/>
                </a:xfrm>
              </p:grpSpPr>
              <p:pic>
                <p:nvPicPr>
                  <p:cNvPr id="41" name="Picture 12"/>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42" name="Picture 13"/>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43" name="Picture 14"/>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grpSp>
            <p:nvGrpSpPr>
              <p:cNvPr id="10" name="Group 15"/>
              <p:cNvGrpSpPr>
                <a:grpSpLocks/>
              </p:cNvGrpSpPr>
              <p:nvPr/>
            </p:nvGrpSpPr>
            <p:grpSpPr bwMode="auto">
              <a:xfrm>
                <a:off x="2472" y="845"/>
                <a:ext cx="1909" cy="229"/>
                <a:chOff x="3152" y="1616"/>
                <a:chExt cx="1909" cy="229"/>
              </a:xfrm>
            </p:grpSpPr>
            <p:grpSp>
              <p:nvGrpSpPr>
                <p:cNvPr id="11" name="Group 16"/>
                <p:cNvGrpSpPr>
                  <a:grpSpLocks/>
                </p:cNvGrpSpPr>
                <p:nvPr/>
              </p:nvGrpSpPr>
              <p:grpSpPr bwMode="auto">
                <a:xfrm>
                  <a:off x="3152" y="1616"/>
                  <a:ext cx="956" cy="229"/>
                  <a:chOff x="4241" y="1616"/>
                  <a:chExt cx="956" cy="229"/>
                </a:xfrm>
              </p:grpSpPr>
              <p:pic>
                <p:nvPicPr>
                  <p:cNvPr id="36" name="Picture 17"/>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37" name="Picture 18"/>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38" name="Picture 19"/>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nvGrpSpPr>
                <p:cNvPr id="12" name="Group 20"/>
                <p:cNvGrpSpPr>
                  <a:grpSpLocks/>
                </p:cNvGrpSpPr>
                <p:nvPr/>
              </p:nvGrpSpPr>
              <p:grpSpPr bwMode="auto">
                <a:xfrm>
                  <a:off x="4105" y="1616"/>
                  <a:ext cx="956" cy="229"/>
                  <a:chOff x="4241" y="1616"/>
                  <a:chExt cx="956" cy="229"/>
                </a:xfrm>
              </p:grpSpPr>
              <p:pic>
                <p:nvPicPr>
                  <p:cNvPr id="33" name="Picture 21"/>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34" name="Picture 22"/>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35" name="Picture 23"/>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grpSp>
            <p:nvGrpSpPr>
              <p:cNvPr id="13" name="Group 24"/>
              <p:cNvGrpSpPr>
                <a:grpSpLocks/>
              </p:cNvGrpSpPr>
              <p:nvPr/>
            </p:nvGrpSpPr>
            <p:grpSpPr bwMode="auto">
              <a:xfrm>
                <a:off x="4377" y="845"/>
                <a:ext cx="1909" cy="229"/>
                <a:chOff x="3152" y="1616"/>
                <a:chExt cx="1909" cy="229"/>
              </a:xfrm>
            </p:grpSpPr>
            <p:grpSp>
              <p:nvGrpSpPr>
                <p:cNvPr id="20" name="Group 25"/>
                <p:cNvGrpSpPr>
                  <a:grpSpLocks/>
                </p:cNvGrpSpPr>
                <p:nvPr/>
              </p:nvGrpSpPr>
              <p:grpSpPr bwMode="auto">
                <a:xfrm>
                  <a:off x="3152" y="1616"/>
                  <a:ext cx="956" cy="229"/>
                  <a:chOff x="4241" y="1616"/>
                  <a:chExt cx="956" cy="229"/>
                </a:xfrm>
              </p:grpSpPr>
              <p:pic>
                <p:nvPicPr>
                  <p:cNvPr id="28" name="Picture 26"/>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29" name="Picture 27"/>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30" name="Picture 28"/>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nvGrpSpPr>
                <p:cNvPr id="21" name="Group 29"/>
                <p:cNvGrpSpPr>
                  <a:grpSpLocks/>
                </p:cNvGrpSpPr>
                <p:nvPr/>
              </p:nvGrpSpPr>
              <p:grpSpPr bwMode="auto">
                <a:xfrm>
                  <a:off x="4105" y="1616"/>
                  <a:ext cx="956" cy="229"/>
                  <a:chOff x="4241" y="1616"/>
                  <a:chExt cx="956" cy="229"/>
                </a:xfrm>
              </p:grpSpPr>
              <p:pic>
                <p:nvPicPr>
                  <p:cNvPr id="25" name="Picture 30"/>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26" name="Picture 31"/>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27" name="Picture 32"/>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grpSp>
        <p:grpSp>
          <p:nvGrpSpPr>
            <p:cNvPr id="22" name="Group 33"/>
            <p:cNvGrpSpPr>
              <a:grpSpLocks/>
            </p:cNvGrpSpPr>
            <p:nvPr/>
          </p:nvGrpSpPr>
          <p:grpSpPr bwMode="auto">
            <a:xfrm>
              <a:off x="4510" y="935"/>
              <a:ext cx="1363" cy="139"/>
              <a:chOff x="3152" y="1616"/>
              <a:chExt cx="1909" cy="229"/>
            </a:xfrm>
          </p:grpSpPr>
          <p:grpSp>
            <p:nvGrpSpPr>
              <p:cNvPr id="23" name="Group 34"/>
              <p:cNvGrpSpPr>
                <a:grpSpLocks/>
              </p:cNvGrpSpPr>
              <p:nvPr/>
            </p:nvGrpSpPr>
            <p:grpSpPr bwMode="auto">
              <a:xfrm>
                <a:off x="3152" y="1616"/>
                <a:ext cx="956" cy="229"/>
                <a:chOff x="4241" y="1616"/>
                <a:chExt cx="956" cy="229"/>
              </a:xfrm>
            </p:grpSpPr>
            <p:pic>
              <p:nvPicPr>
                <p:cNvPr id="17" name="Picture 35"/>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18" name="Picture 36"/>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19" name="Picture 37"/>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nvGrpSpPr>
              <p:cNvPr id="24" name="Group 38"/>
              <p:cNvGrpSpPr>
                <a:grpSpLocks/>
              </p:cNvGrpSpPr>
              <p:nvPr/>
            </p:nvGrpSpPr>
            <p:grpSpPr bwMode="auto">
              <a:xfrm>
                <a:off x="4105" y="1616"/>
                <a:ext cx="956" cy="229"/>
                <a:chOff x="4241" y="1616"/>
                <a:chExt cx="956" cy="229"/>
              </a:xfrm>
            </p:grpSpPr>
            <p:pic>
              <p:nvPicPr>
                <p:cNvPr id="14" name="Picture 39"/>
                <p:cNvPicPr>
                  <a:picLocks noChangeAspect="1" noChangeArrowheads="1"/>
                </p:cNvPicPr>
                <p:nvPr/>
              </p:nvPicPr>
              <p:blipFill>
                <a:blip r:embed="rId5" cstate="print"/>
                <a:srcRect/>
                <a:stretch>
                  <a:fillRect/>
                </a:stretch>
              </p:blipFill>
              <p:spPr bwMode="auto">
                <a:xfrm>
                  <a:off x="4241" y="1616"/>
                  <a:ext cx="321" cy="229"/>
                </a:xfrm>
                <a:prstGeom prst="rect">
                  <a:avLst/>
                </a:prstGeom>
                <a:noFill/>
                <a:ln w="9525">
                  <a:noFill/>
                  <a:miter lim="800000"/>
                  <a:headEnd/>
                  <a:tailEnd/>
                </a:ln>
              </p:spPr>
            </p:pic>
            <p:pic>
              <p:nvPicPr>
                <p:cNvPr id="15" name="Picture 40"/>
                <p:cNvPicPr>
                  <a:picLocks noChangeAspect="1" noChangeArrowheads="1"/>
                </p:cNvPicPr>
                <p:nvPr/>
              </p:nvPicPr>
              <p:blipFill>
                <a:blip r:embed="rId5" cstate="print"/>
                <a:srcRect/>
                <a:stretch>
                  <a:fillRect/>
                </a:stretch>
              </p:blipFill>
              <p:spPr bwMode="auto">
                <a:xfrm>
                  <a:off x="4558" y="1616"/>
                  <a:ext cx="321" cy="229"/>
                </a:xfrm>
                <a:prstGeom prst="rect">
                  <a:avLst/>
                </a:prstGeom>
                <a:noFill/>
                <a:ln w="9525">
                  <a:noFill/>
                  <a:miter lim="800000"/>
                  <a:headEnd/>
                  <a:tailEnd/>
                </a:ln>
              </p:spPr>
            </p:pic>
            <p:pic>
              <p:nvPicPr>
                <p:cNvPr id="16" name="Picture 41"/>
                <p:cNvPicPr>
                  <a:picLocks noChangeAspect="1" noChangeArrowheads="1"/>
                </p:cNvPicPr>
                <p:nvPr/>
              </p:nvPicPr>
              <p:blipFill>
                <a:blip r:embed="rId5" cstate="print"/>
                <a:srcRect/>
                <a:stretch>
                  <a:fillRect/>
                </a:stretch>
              </p:blipFill>
              <p:spPr bwMode="auto">
                <a:xfrm>
                  <a:off x="4876" y="1616"/>
                  <a:ext cx="321" cy="229"/>
                </a:xfrm>
                <a:prstGeom prst="rect">
                  <a:avLst/>
                </a:prstGeom>
                <a:noFill/>
                <a:ln w="9525">
                  <a:noFill/>
                  <a:miter lim="800000"/>
                  <a:headEnd/>
                  <a:tailEnd/>
                </a:ln>
              </p:spPr>
            </p:pic>
          </p:grpSp>
        </p:grpSp>
      </p:grpSp>
      <p:sp>
        <p:nvSpPr>
          <p:cNvPr id="47" name="Rectangle 3"/>
          <p:cNvSpPr txBox="1">
            <a:spLocks noChangeArrowheads="1"/>
          </p:cNvSpPr>
          <p:nvPr/>
        </p:nvSpPr>
        <p:spPr>
          <a:xfrm>
            <a:off x="1547813" y="5732463"/>
            <a:ext cx="5327650" cy="744537"/>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1800" b="1" i="0" u="none" strike="noStrike" kern="1200" cap="none" spc="0" normalizeH="0" baseline="0" noProof="0" dirty="0" smtClean="0">
              <a:ln>
                <a:noFill/>
              </a:ln>
              <a:solidFill>
                <a:schemeClr val="tx1">
                  <a:lumMod val="95000"/>
                  <a:lumOff val="5000"/>
                </a:schemeClr>
              </a:solidFill>
              <a:effectLst/>
              <a:uLnTx/>
              <a:uFillTx/>
              <a:latin typeface="+mn-lt"/>
              <a:ea typeface="+mn-ea"/>
              <a:cs typeface="+mn-cs"/>
            </a:endParaRPr>
          </a:p>
        </p:txBody>
      </p:sp>
      <p:graphicFrame>
        <p:nvGraphicFramePr>
          <p:cNvPr id="48" name="Схема 47"/>
          <p:cNvGraphicFramePr/>
          <p:nvPr/>
        </p:nvGraphicFramePr>
        <p:xfrm>
          <a:off x="467544" y="1412776"/>
          <a:ext cx="7320136" cy="420801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ransition spd="med">
    <p:wipe dir="r"/>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Оформление по умолчанию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A50021"/>
    </a:hlink>
    <a:folHlink>
      <a:srgbClr val="808080"/>
    </a:folHlink>
  </a:clrScheme>
  <a:fontScheme name="Оформление по умолчанию">
    <a:majorFont>
      <a:latin typeface="Times New Roman"/>
      <a:ea typeface=""/>
      <a:cs typeface="Times New Roman"/>
    </a:majorFont>
    <a:minorFont>
      <a:latin typeface="Times New Roman"/>
      <a:ea typeface=""/>
      <a:cs typeface="Times New Roma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2900</TotalTime>
  <Words>1866</Words>
  <Application>Microsoft Office PowerPoint</Application>
  <PresentationFormat>Экран (4:3)</PresentationFormat>
  <Paragraphs>158</Paragraphs>
  <Slides>20</Slides>
  <Notes>2</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20</vt:i4>
      </vt:variant>
    </vt:vector>
  </HeadingPairs>
  <TitlesOfParts>
    <vt:vector size="22" baseType="lpstr">
      <vt:lpstr>Тема Office</vt:lpstr>
      <vt:lpstr>Слайд</vt:lpstr>
      <vt:lpstr>Слайд 1</vt:lpstr>
      <vt:lpstr>Слайд 2</vt:lpstr>
      <vt:lpstr>Слайд 3</vt:lpstr>
      <vt:lpstr>Слайд 4</vt:lpstr>
      <vt:lpstr>Актуальность темы</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Результативное участие в конкурсах муниципального, регионального и Всероссийского уровней</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user</cp:lastModifiedBy>
  <cp:revision>320</cp:revision>
  <dcterms:created xsi:type="dcterms:W3CDTF">2013-05-15T10:42:55Z</dcterms:created>
  <dcterms:modified xsi:type="dcterms:W3CDTF">2014-08-11T15:18:26Z</dcterms:modified>
</cp:coreProperties>
</file>