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2"/>
  </p:notesMasterIdLst>
  <p:sldIdLst>
    <p:sldId id="316" r:id="rId2"/>
    <p:sldId id="326" r:id="rId3"/>
    <p:sldId id="319" r:id="rId4"/>
    <p:sldId id="320" r:id="rId5"/>
    <p:sldId id="322" r:id="rId6"/>
    <p:sldId id="323" r:id="rId7"/>
    <p:sldId id="324" r:id="rId8"/>
    <p:sldId id="325" r:id="rId9"/>
    <p:sldId id="327" r:id="rId10"/>
    <p:sldId id="335" r:id="rId11"/>
    <p:sldId id="328" r:id="rId12"/>
    <p:sldId id="329" r:id="rId13"/>
    <p:sldId id="333" r:id="rId14"/>
    <p:sldId id="331" r:id="rId15"/>
    <p:sldId id="269" r:id="rId16"/>
    <p:sldId id="292" r:id="rId17"/>
    <p:sldId id="311" r:id="rId18"/>
    <p:sldId id="277" r:id="rId19"/>
    <p:sldId id="299" r:id="rId20"/>
    <p:sldId id="279" r:id="rId21"/>
  </p:sldIdLst>
  <p:sldSz cx="9144000" cy="6858000" type="screen4x3"/>
  <p:notesSz cx="7315200" cy="9601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656"/>
    <a:srgbClr val="5C3814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40;&#1085;&#1078;&#1077;&#1083;&#1080;&#1082;&#1072;\Desktop\&#1084;&#1086;&#1103;%20&#1072;&#1090;&#1090;&#1077;&#1089;&#1090;&#1072;&#1094;&#1080;&#1103;\&#1082;%20&#1086;&#1090;&#1095;&#1077;&#1090;&#1091;\&#1075;&#1088;&#1072;&#1092;&#1080;&#1082;&#1080;%20&#1082;%20&#1086;&#1090;&#1095;&#1077;&#1090;&#1091;.docx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8;&#1077;&#1083;&#1080;&#1082;&#1072;\Desktop\&#1084;&#1086;&#1103;%20&#1072;&#1090;&#1090;&#1077;&#1089;&#1090;&#1072;&#1094;&#1080;&#1103;\&#1082;%20&#1086;&#1090;&#1095;&#1077;&#1090;&#1091;\&#1075;&#1088;&#1072;&#1092;&#1080;&#1082;&#1080;%20&#1082;%20&#1086;&#1090;&#1095;&#1077;&#1090;&#1091;.docx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  <c:spPr>
        <a:solidFill>
          <a:schemeClr val="accent2">
            <a:lumMod val="60000"/>
            <a:lumOff val="40000"/>
          </a:schemeClr>
        </a:solidFill>
      </c:spPr>
    </c:sideWall>
    <c:backWall>
      <c:thickness val="0"/>
      <c:spPr>
        <a:solidFill>
          <a:schemeClr val="accent2">
            <a:lumMod val="60000"/>
            <a:lumOff val="40000"/>
          </a:schemeClr>
        </a:solidFill>
      </c:spPr>
    </c:backWall>
    <c:plotArea>
      <c:layout>
        <c:manualLayout>
          <c:layoutTarget val="inner"/>
          <c:xMode val="edge"/>
          <c:yMode val="edge"/>
          <c:x val="0.25593291661843709"/>
          <c:y val="0.10670399723676464"/>
          <c:w val="0.74256846019247591"/>
          <c:h val="0.832619568387284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Лист1!$A$95:$A$95</c:f>
              <c:strCache>
                <c:ptCount val="1"/>
                <c:pt idx="0">
                  <c:v>2011-2012</c:v>
                </c:pt>
              </c:strCache>
            </c:strRef>
          </c:cat>
          <c:val>
            <c:numRef>
              <c:f>Лист1!$B$95:$B$95</c:f>
              <c:numCache>
                <c:formatCode>0%</c:formatCode>
                <c:ptCount val="1"/>
                <c:pt idx="0">
                  <c:v>0.93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858752"/>
        <c:axId val="40860288"/>
        <c:axId val="0"/>
      </c:bar3DChart>
      <c:catAx>
        <c:axId val="4085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860288"/>
        <c:crosses val="autoZero"/>
        <c:auto val="1"/>
        <c:lblAlgn val="ctr"/>
        <c:lblOffset val="100"/>
        <c:noMultiLvlLbl val="0"/>
      </c:catAx>
      <c:valAx>
        <c:axId val="408602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0858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  <c:spPr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9.447221891106132E-2"/>
          <c:y val="2.5195621516796253E-2"/>
          <c:w val="0.73106032476679883"/>
          <c:h val="0.5971173828296136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cat>
            <c:strRef>
              <c:f>Лист1!$A$108:$A$109</c:f>
              <c:strCache>
                <c:ptCount val="2"/>
                <c:pt idx="0">
                  <c:v>Доля выпускников, получивших по ЕГЭ оценки "4" и "5"</c:v>
                </c:pt>
                <c:pt idx="1">
                  <c:v>2011-2012</c:v>
                </c:pt>
              </c:strCache>
            </c:strRef>
          </c:cat>
          <c:val>
            <c:numRef>
              <c:f>Лист1!$B$108:$B$109</c:f>
              <c:numCache>
                <c:formatCode>0%</c:formatCode>
                <c:ptCount val="2"/>
                <c:pt idx="1">
                  <c:v>0.52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Лист1!$A$108:$A$109</c:f>
              <c:strCache>
                <c:ptCount val="2"/>
                <c:pt idx="0">
                  <c:v>Доля выпускников, получивших по ЕГЭ оценки "4" и "5"</c:v>
                </c:pt>
                <c:pt idx="1">
                  <c:v>2011-2012</c:v>
                </c:pt>
              </c:strCache>
            </c:strRef>
          </c:cat>
          <c:val>
            <c:numRef>
              <c:f>Лист1!$C$108:$C$109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invertIfNegative val="0"/>
          <c:cat>
            <c:strRef>
              <c:f>Лист1!$A$108:$A$109</c:f>
              <c:strCache>
                <c:ptCount val="2"/>
                <c:pt idx="0">
                  <c:v>Доля выпускников, получивших по ЕГЭ оценки "4" и "5"</c:v>
                </c:pt>
                <c:pt idx="1">
                  <c:v>2011-2012</c:v>
                </c:pt>
              </c:strCache>
            </c:strRef>
          </c:cat>
          <c:val>
            <c:numRef>
              <c:f>Лист1!$D$108:$D$109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891520"/>
        <c:axId val="40893056"/>
        <c:axId val="0"/>
      </c:bar3DChart>
      <c:catAx>
        <c:axId val="4089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40893056"/>
        <c:crosses val="autoZero"/>
        <c:auto val="1"/>
        <c:lblAlgn val="ctr"/>
        <c:lblOffset val="100"/>
        <c:noMultiLvlLbl val="0"/>
      </c:catAx>
      <c:valAx>
        <c:axId val="408930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08915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[Книга1]Лист1!$A$20</c:f>
              <c:strCache>
                <c:ptCount val="1"/>
                <c:pt idx="0">
                  <c:v>20.10.2012</c:v>
                </c:pt>
              </c:strCache>
            </c:strRef>
          </c:tx>
          <c:invertIfNegative val="0"/>
          <c:cat>
            <c:multiLvlStrRef>
              <c:f>[Книга1]Лист1!$B$16:$G$19</c:f>
              <c:multiLvlStrCache>
                <c:ptCount val="6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</c:lvl>
                <c:lvl>
                  <c:pt idx="0">
                    <c:v>уровни</c:v>
                  </c:pt>
                  <c:pt idx="3">
                    <c:v>уровни</c:v>
                  </c:pt>
                </c:lvl>
                <c:lvl>
                  <c:pt idx="0">
                    <c:v>экспериментальный класс</c:v>
                  </c:pt>
                  <c:pt idx="3">
                    <c:v>контрольный класс</c:v>
                  </c:pt>
                </c:lvl>
                <c:lvl>
                  <c:pt idx="0">
                    <c:v>коммуникативные способности</c:v>
                  </c:pt>
                </c:lvl>
              </c:multiLvlStrCache>
            </c:multiLvlStrRef>
          </c:cat>
          <c:val>
            <c:numRef>
              <c:f>[Книга1]Лист1!$B$20:$G$20</c:f>
              <c:numCache>
                <c:formatCode>General</c:formatCode>
                <c:ptCount val="6"/>
                <c:pt idx="0">
                  <c:v>24</c:v>
                </c:pt>
                <c:pt idx="1">
                  <c:v>41</c:v>
                </c:pt>
                <c:pt idx="2">
                  <c:v>35</c:v>
                </c:pt>
                <c:pt idx="3">
                  <c:v>8</c:v>
                </c:pt>
                <c:pt idx="4">
                  <c:v>60</c:v>
                </c:pt>
                <c:pt idx="5">
                  <c:v>32</c:v>
                </c:pt>
              </c:numCache>
            </c:numRef>
          </c:val>
        </c:ser>
        <c:ser>
          <c:idx val="1"/>
          <c:order val="1"/>
          <c:tx>
            <c:strRef>
              <c:f>[Книга1]Лист1!$A$21</c:f>
              <c:strCache>
                <c:ptCount val="1"/>
                <c:pt idx="0">
                  <c:v>14.10.2013</c:v>
                </c:pt>
              </c:strCache>
            </c:strRef>
          </c:tx>
          <c:invertIfNegative val="0"/>
          <c:cat>
            <c:multiLvlStrRef>
              <c:f>[Книга1]Лист1!$B$16:$G$19</c:f>
              <c:multiLvlStrCache>
                <c:ptCount val="6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</c:lvl>
                <c:lvl>
                  <c:pt idx="0">
                    <c:v>уровни</c:v>
                  </c:pt>
                  <c:pt idx="3">
                    <c:v>уровни</c:v>
                  </c:pt>
                </c:lvl>
                <c:lvl>
                  <c:pt idx="0">
                    <c:v>экспериментальный класс</c:v>
                  </c:pt>
                  <c:pt idx="3">
                    <c:v>контрольный класс</c:v>
                  </c:pt>
                </c:lvl>
                <c:lvl>
                  <c:pt idx="0">
                    <c:v>коммуникативные способности</c:v>
                  </c:pt>
                </c:lvl>
              </c:multiLvlStrCache>
            </c:multiLvlStrRef>
          </c:cat>
          <c:val>
            <c:numRef>
              <c:f>[Книга1]Лист1!$B$21:$G$21</c:f>
              <c:numCache>
                <c:formatCode>General</c:formatCode>
                <c:ptCount val="6"/>
                <c:pt idx="0">
                  <c:v>33</c:v>
                </c:pt>
                <c:pt idx="1">
                  <c:v>43</c:v>
                </c:pt>
                <c:pt idx="2">
                  <c:v>24</c:v>
                </c:pt>
                <c:pt idx="3">
                  <c:v>12</c:v>
                </c:pt>
                <c:pt idx="4">
                  <c:v>56</c:v>
                </c:pt>
                <c:pt idx="5">
                  <c:v>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802176"/>
        <c:axId val="40803712"/>
        <c:axId val="0"/>
      </c:bar3DChart>
      <c:catAx>
        <c:axId val="40802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 i="0" baseline="0">
                <a:latin typeface="Times New Roman" pitchFamily="18" charset="0"/>
              </a:defRPr>
            </a:pPr>
            <a:endParaRPr lang="ru-RU"/>
          </a:p>
        </c:txPr>
        <c:crossAx val="40803712"/>
        <c:crosses val="autoZero"/>
        <c:auto val="1"/>
        <c:lblAlgn val="ctr"/>
        <c:lblOffset val="100"/>
        <c:noMultiLvlLbl val="0"/>
      </c:catAx>
      <c:valAx>
        <c:axId val="40803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802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713530388086599E-2"/>
          <c:y val="5.7379620690210194E-2"/>
          <c:w val="0.72731525542176434"/>
          <c:h val="0.427741352323578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[Книга1]Лист1!$A$21</c:f>
              <c:strCache>
                <c:ptCount val="1"/>
                <c:pt idx="0">
                  <c:v>20.10.2012</c:v>
                </c:pt>
              </c:strCache>
            </c:strRef>
          </c:tx>
          <c:invertIfNegative val="0"/>
          <c:cat>
            <c:multiLvlStrRef>
              <c:f>[Книга1]Лист1!$B$16:$G$20</c:f>
              <c:multiLvlStrCache>
                <c:ptCount val="6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</c:lvl>
                <c:lvl>
                  <c:pt idx="0">
                    <c:v>уровни</c:v>
                  </c:pt>
                  <c:pt idx="3">
                    <c:v>уровни</c:v>
                  </c:pt>
                </c:lvl>
                <c:lvl>
                  <c:pt idx="0">
                    <c:v>экспериментальный класс</c:v>
                  </c:pt>
                  <c:pt idx="3">
                    <c:v>контрольный класс</c:v>
                  </c:pt>
                </c:lvl>
                <c:lvl>
                  <c:pt idx="0">
                    <c:v>организаторские</c:v>
                  </c:pt>
                </c:lvl>
                <c:lvl>
                  <c:pt idx="0">
                    <c:v>способности</c:v>
                  </c:pt>
                </c:lvl>
              </c:multiLvlStrCache>
            </c:multiLvlStrRef>
          </c:cat>
          <c:val>
            <c:numRef>
              <c:f>[Книга1]Лист1!$B$21:$G$21</c:f>
              <c:numCache>
                <c:formatCode>General</c:formatCode>
                <c:ptCount val="6"/>
                <c:pt idx="0">
                  <c:v>33</c:v>
                </c:pt>
                <c:pt idx="1">
                  <c:v>38</c:v>
                </c:pt>
                <c:pt idx="2">
                  <c:v>29</c:v>
                </c:pt>
                <c:pt idx="3">
                  <c:v>31</c:v>
                </c:pt>
                <c:pt idx="4">
                  <c:v>35</c:v>
                </c:pt>
                <c:pt idx="5">
                  <c:v>34</c:v>
                </c:pt>
              </c:numCache>
            </c:numRef>
          </c:val>
        </c:ser>
        <c:ser>
          <c:idx val="1"/>
          <c:order val="1"/>
          <c:tx>
            <c:strRef>
              <c:f>[Книга1]Лист1!$A$22</c:f>
              <c:strCache>
                <c:ptCount val="1"/>
                <c:pt idx="0">
                  <c:v>14.10.2013</c:v>
                </c:pt>
              </c:strCache>
            </c:strRef>
          </c:tx>
          <c:invertIfNegative val="0"/>
          <c:cat>
            <c:multiLvlStrRef>
              <c:f>[Книга1]Лист1!$B$16:$G$20</c:f>
              <c:multiLvlStrCache>
                <c:ptCount val="6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</c:lvl>
                <c:lvl>
                  <c:pt idx="0">
                    <c:v>уровни</c:v>
                  </c:pt>
                  <c:pt idx="3">
                    <c:v>уровни</c:v>
                  </c:pt>
                </c:lvl>
                <c:lvl>
                  <c:pt idx="0">
                    <c:v>экспериментальный класс</c:v>
                  </c:pt>
                  <c:pt idx="3">
                    <c:v>контрольный класс</c:v>
                  </c:pt>
                </c:lvl>
                <c:lvl>
                  <c:pt idx="0">
                    <c:v>организаторские</c:v>
                  </c:pt>
                </c:lvl>
                <c:lvl>
                  <c:pt idx="0">
                    <c:v>способности</c:v>
                  </c:pt>
                </c:lvl>
              </c:multiLvlStrCache>
            </c:multiLvlStrRef>
          </c:cat>
          <c:val>
            <c:numRef>
              <c:f>[Книга1]Лист1!$B$22:$G$22</c:f>
              <c:numCache>
                <c:formatCode>General</c:formatCode>
                <c:ptCount val="6"/>
                <c:pt idx="0">
                  <c:v>35</c:v>
                </c:pt>
                <c:pt idx="1">
                  <c:v>41</c:v>
                </c:pt>
                <c:pt idx="2">
                  <c:v>24</c:v>
                </c:pt>
                <c:pt idx="3">
                  <c:v>34</c:v>
                </c:pt>
                <c:pt idx="4">
                  <c:v>32</c:v>
                </c:pt>
                <c:pt idx="5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367040"/>
        <c:axId val="41368576"/>
        <c:axId val="0"/>
      </c:bar3DChart>
      <c:catAx>
        <c:axId val="41367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 i="0" baseline="0">
                <a:latin typeface="Times New Roman" pitchFamily="18" charset="0"/>
              </a:defRPr>
            </a:pPr>
            <a:endParaRPr lang="ru-RU"/>
          </a:p>
        </c:txPr>
        <c:crossAx val="41368576"/>
        <c:crosses val="autoZero"/>
        <c:auto val="1"/>
        <c:lblAlgn val="ctr"/>
        <c:lblOffset val="100"/>
        <c:noMultiLvlLbl val="0"/>
      </c:catAx>
      <c:valAx>
        <c:axId val="4136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367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[Книга1]Лист1!$A$20</c:f>
              <c:strCache>
                <c:ptCount val="1"/>
                <c:pt idx="0">
                  <c:v>20.10.2012</c:v>
                </c:pt>
              </c:strCache>
            </c:strRef>
          </c:tx>
          <c:invertIfNegative val="0"/>
          <c:cat>
            <c:multiLvlStrRef>
              <c:f>[Книга1]Лист1!$B$16:$G$19</c:f>
              <c:multiLvlStrCache>
                <c:ptCount val="6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</c:lvl>
                <c:lvl>
                  <c:pt idx="0">
                    <c:v>уровни</c:v>
                  </c:pt>
                  <c:pt idx="3">
                    <c:v>уровни</c:v>
                  </c:pt>
                </c:lvl>
                <c:lvl>
                  <c:pt idx="0">
                    <c:v>экспериментальный класс</c:v>
                  </c:pt>
                  <c:pt idx="3">
                    <c:v>контрольный класс</c:v>
                  </c:pt>
                </c:lvl>
                <c:lvl>
                  <c:pt idx="0">
                    <c:v>творческие способности</c:v>
                  </c:pt>
                </c:lvl>
              </c:multiLvlStrCache>
            </c:multiLvlStrRef>
          </c:cat>
          <c:val>
            <c:numRef>
              <c:f>[Книга1]Лист1!$B$20:$G$20</c:f>
              <c:numCache>
                <c:formatCode>General</c:formatCode>
                <c:ptCount val="6"/>
                <c:pt idx="0">
                  <c:v>14</c:v>
                </c:pt>
                <c:pt idx="1">
                  <c:v>33</c:v>
                </c:pt>
                <c:pt idx="2">
                  <c:v>53</c:v>
                </c:pt>
                <c:pt idx="3">
                  <c:v>8</c:v>
                </c:pt>
                <c:pt idx="4">
                  <c:v>32</c:v>
                </c:pt>
                <c:pt idx="5">
                  <c:v>60</c:v>
                </c:pt>
              </c:numCache>
            </c:numRef>
          </c:val>
        </c:ser>
        <c:ser>
          <c:idx val="1"/>
          <c:order val="1"/>
          <c:tx>
            <c:strRef>
              <c:f>[Книга1]Лист1!$A$21</c:f>
              <c:strCache>
                <c:ptCount val="1"/>
                <c:pt idx="0">
                  <c:v>14.10.2013</c:v>
                </c:pt>
              </c:strCache>
            </c:strRef>
          </c:tx>
          <c:invertIfNegative val="0"/>
          <c:cat>
            <c:multiLvlStrRef>
              <c:f>[Книга1]Лист1!$B$16:$G$19</c:f>
              <c:multiLvlStrCache>
                <c:ptCount val="6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</c:lvl>
                <c:lvl>
                  <c:pt idx="0">
                    <c:v>уровни</c:v>
                  </c:pt>
                  <c:pt idx="3">
                    <c:v>уровни</c:v>
                  </c:pt>
                </c:lvl>
                <c:lvl>
                  <c:pt idx="0">
                    <c:v>экспериментальный класс</c:v>
                  </c:pt>
                  <c:pt idx="3">
                    <c:v>контрольный класс</c:v>
                  </c:pt>
                </c:lvl>
                <c:lvl>
                  <c:pt idx="0">
                    <c:v>творческие способности</c:v>
                  </c:pt>
                </c:lvl>
              </c:multiLvlStrCache>
            </c:multiLvlStrRef>
          </c:cat>
          <c:val>
            <c:numRef>
              <c:f>[Книга1]Лист1!$B$21:$G$21</c:f>
              <c:numCache>
                <c:formatCode>General</c:formatCode>
                <c:ptCount val="6"/>
                <c:pt idx="0">
                  <c:v>22</c:v>
                </c:pt>
                <c:pt idx="1">
                  <c:v>39</c:v>
                </c:pt>
                <c:pt idx="2">
                  <c:v>39</c:v>
                </c:pt>
                <c:pt idx="3">
                  <c:v>8</c:v>
                </c:pt>
                <c:pt idx="4">
                  <c:v>36</c:v>
                </c:pt>
                <c:pt idx="5">
                  <c:v>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419904"/>
        <c:axId val="41421440"/>
        <c:axId val="0"/>
      </c:bar3DChart>
      <c:catAx>
        <c:axId val="41419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 i="0" baseline="0">
                <a:latin typeface="Times New Roman" pitchFamily="18" charset="0"/>
              </a:defRPr>
            </a:pPr>
            <a:endParaRPr lang="ru-RU"/>
          </a:p>
        </c:txPr>
        <c:crossAx val="41421440"/>
        <c:crosses val="autoZero"/>
        <c:auto val="1"/>
        <c:lblAlgn val="ctr"/>
        <c:lblOffset val="100"/>
        <c:noMultiLvlLbl val="0"/>
      </c:catAx>
      <c:valAx>
        <c:axId val="41421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419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E564E-F730-44D9-A845-97AD4ECFAEF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C2ACE-40A0-4E97-B1C8-3BFF326B2DF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5C3814"/>
              </a:solidFill>
              <a:latin typeface="Times New Roman" pitchFamily="18" charset="0"/>
              <a:cs typeface="Times New Roman" pitchFamily="18" charset="0"/>
            </a:rPr>
            <a:t>актуальность</a:t>
          </a:r>
          <a:endParaRPr lang="ru-RU" sz="2400" b="1" dirty="0">
            <a:solidFill>
              <a:srgbClr val="5C3814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CD850A-B764-44B4-9B6E-6B0FED3469FC}" type="parTrans" cxnId="{C5984477-001A-447B-9299-DB00A07DF714}">
      <dgm:prSet/>
      <dgm:spPr/>
      <dgm:t>
        <a:bodyPr/>
        <a:lstStyle/>
        <a:p>
          <a:endParaRPr lang="ru-RU"/>
        </a:p>
      </dgm:t>
    </dgm:pt>
    <dgm:pt modelId="{EFE10531-F5CA-4C04-9FE8-63EBA6A4D9AA}" type="sibTrans" cxnId="{C5984477-001A-447B-9299-DB00A07DF714}">
      <dgm:prSet/>
      <dgm:spPr/>
      <dgm:t>
        <a:bodyPr/>
        <a:lstStyle/>
        <a:p>
          <a:endParaRPr lang="ru-RU"/>
        </a:p>
      </dgm:t>
    </dgm:pt>
    <dgm:pt modelId="{A1EE2584-99D0-4235-A797-F2E97A94692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противоречия</a:t>
          </a:r>
          <a:endParaRPr lang="ru-RU" sz="24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0BAAE1D-8935-4B08-A19C-FFB9B9815A2F}" type="parTrans" cxnId="{32E3D07E-E3AE-42D2-8C87-1A60CD480176}">
      <dgm:prSet/>
      <dgm:spPr/>
      <dgm:t>
        <a:bodyPr/>
        <a:lstStyle/>
        <a:p>
          <a:endParaRPr lang="ru-RU"/>
        </a:p>
      </dgm:t>
    </dgm:pt>
    <dgm:pt modelId="{19F45B57-C540-48A4-997A-B11D958D4096}" type="sibTrans" cxnId="{32E3D07E-E3AE-42D2-8C87-1A60CD480176}">
      <dgm:prSet/>
      <dgm:spPr/>
      <dgm:t>
        <a:bodyPr/>
        <a:lstStyle/>
        <a:p>
          <a:endParaRPr lang="ru-RU"/>
        </a:p>
      </dgm:t>
    </dgm:pt>
    <dgm:pt modelId="{8FC3C2B8-23C1-4DF1-9F15-D1E50A041CE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проблема</a:t>
          </a:r>
          <a:endParaRPr lang="ru-RU" sz="24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3988DA4-6A1D-4035-9438-60C9D20708D9}" type="parTrans" cxnId="{0E5D6D1B-C71D-4F32-91E0-8D68A3E76FAA}">
      <dgm:prSet/>
      <dgm:spPr/>
      <dgm:t>
        <a:bodyPr/>
        <a:lstStyle/>
        <a:p>
          <a:endParaRPr lang="ru-RU"/>
        </a:p>
      </dgm:t>
    </dgm:pt>
    <dgm:pt modelId="{C424BA16-2165-4669-99C7-F1D1A23779A4}" type="sibTrans" cxnId="{0E5D6D1B-C71D-4F32-91E0-8D68A3E76FAA}">
      <dgm:prSet/>
      <dgm:spPr/>
      <dgm:t>
        <a:bodyPr/>
        <a:lstStyle/>
        <a:p>
          <a:endParaRPr lang="ru-RU"/>
        </a:p>
      </dgm:t>
    </dgm:pt>
    <dgm:pt modelId="{9E89F088-0C44-4164-860B-940C447D3C9F}" type="pres">
      <dgm:prSet presAssocID="{063E564E-F730-44D9-A845-97AD4ECFAEFD}" presName="arrowDiagram" presStyleCnt="0">
        <dgm:presLayoutVars>
          <dgm:chMax val="5"/>
          <dgm:dir/>
          <dgm:resizeHandles val="exact"/>
        </dgm:presLayoutVars>
      </dgm:prSet>
      <dgm:spPr/>
    </dgm:pt>
    <dgm:pt modelId="{85799C7F-F03E-46EB-8E56-164181F1AEFE}" type="pres">
      <dgm:prSet presAssocID="{063E564E-F730-44D9-A845-97AD4ECFAEFD}" presName="arrow" presStyleLbl="bgShp" presStyleIdx="0" presStyleCnt="1" custLinFactNeighborX="2212" custLinFactNeighborY="-34444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0AAE891F-033A-4EB8-9E1C-D8B6A17F076A}" type="pres">
      <dgm:prSet presAssocID="{063E564E-F730-44D9-A845-97AD4ECFAEFD}" presName="arrowDiagram3" presStyleCnt="0"/>
      <dgm:spPr/>
    </dgm:pt>
    <dgm:pt modelId="{7213AEBC-B6BD-418E-B770-AE144733F2C6}" type="pres">
      <dgm:prSet presAssocID="{34AC2ACE-40A0-4E97-B1C8-3BFF326B2DF9}" presName="bullet3a" presStyleLbl="node1" presStyleIdx="0" presStyleCnt="3"/>
      <dgm:spPr/>
    </dgm:pt>
    <dgm:pt modelId="{18B6F2D4-ED60-4C48-9F6C-9C4C9465DE98}" type="pres">
      <dgm:prSet presAssocID="{34AC2ACE-40A0-4E97-B1C8-3BFF326B2DF9}" presName="textBox3a" presStyleLbl="revTx" presStyleIdx="0" presStyleCnt="3" custScaleX="130704" custScaleY="74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73D69-B03E-4EC6-A78E-0B6B47A39EB5}" type="pres">
      <dgm:prSet presAssocID="{A1EE2584-99D0-4235-A797-F2E97A94692E}" presName="bullet3b" presStyleLbl="node1" presStyleIdx="1" presStyleCnt="3"/>
      <dgm:spPr/>
    </dgm:pt>
    <dgm:pt modelId="{130B3A9F-D07C-4CB5-8A79-DDC32DB5852D}" type="pres">
      <dgm:prSet presAssocID="{A1EE2584-99D0-4235-A797-F2E97A94692E}" presName="textBox3b" presStyleLbl="revTx" presStyleIdx="1" presStyleCnt="3" custScaleX="139423" custLinFactNeighborX="24859" custLinFactNeighborY="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98757-7A9A-4ED6-A0CF-854EFFEADE06}" type="pres">
      <dgm:prSet presAssocID="{8FC3C2B8-23C1-4DF1-9F15-D1E50A041CEC}" presName="bullet3c" presStyleLbl="node1" presStyleIdx="2" presStyleCnt="3"/>
      <dgm:spPr/>
    </dgm:pt>
    <dgm:pt modelId="{65DD7962-7AA6-4241-AFDC-732CD7E3C1AD}" type="pres">
      <dgm:prSet presAssocID="{8FC3C2B8-23C1-4DF1-9F15-D1E50A041CE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352063-0FDE-4BFC-9063-7A44D93C1712}" type="presOf" srcId="{34AC2ACE-40A0-4E97-B1C8-3BFF326B2DF9}" destId="{18B6F2D4-ED60-4C48-9F6C-9C4C9465DE98}" srcOrd="0" destOrd="0" presId="urn:microsoft.com/office/officeart/2005/8/layout/arrow2"/>
    <dgm:cxn modelId="{E8A63623-7D82-4929-BA67-54F4000022E2}" type="presOf" srcId="{063E564E-F730-44D9-A845-97AD4ECFAEFD}" destId="{9E89F088-0C44-4164-860B-940C447D3C9F}" srcOrd="0" destOrd="0" presId="urn:microsoft.com/office/officeart/2005/8/layout/arrow2"/>
    <dgm:cxn modelId="{C5984477-001A-447B-9299-DB00A07DF714}" srcId="{063E564E-F730-44D9-A845-97AD4ECFAEFD}" destId="{34AC2ACE-40A0-4E97-B1C8-3BFF326B2DF9}" srcOrd="0" destOrd="0" parTransId="{12CD850A-B764-44B4-9B6E-6B0FED3469FC}" sibTransId="{EFE10531-F5CA-4C04-9FE8-63EBA6A4D9AA}"/>
    <dgm:cxn modelId="{32E3D07E-E3AE-42D2-8C87-1A60CD480176}" srcId="{063E564E-F730-44D9-A845-97AD4ECFAEFD}" destId="{A1EE2584-99D0-4235-A797-F2E97A94692E}" srcOrd="1" destOrd="0" parTransId="{60BAAE1D-8935-4B08-A19C-FFB9B9815A2F}" sibTransId="{19F45B57-C540-48A4-997A-B11D958D4096}"/>
    <dgm:cxn modelId="{1C5357FF-24D5-4C1A-9CEE-91311A575BE6}" type="presOf" srcId="{A1EE2584-99D0-4235-A797-F2E97A94692E}" destId="{130B3A9F-D07C-4CB5-8A79-DDC32DB5852D}" srcOrd="0" destOrd="0" presId="urn:microsoft.com/office/officeart/2005/8/layout/arrow2"/>
    <dgm:cxn modelId="{EC857CA4-E783-4262-A7A6-E042A8F3DDA9}" type="presOf" srcId="{8FC3C2B8-23C1-4DF1-9F15-D1E50A041CEC}" destId="{65DD7962-7AA6-4241-AFDC-732CD7E3C1AD}" srcOrd="0" destOrd="0" presId="urn:microsoft.com/office/officeart/2005/8/layout/arrow2"/>
    <dgm:cxn modelId="{0E5D6D1B-C71D-4F32-91E0-8D68A3E76FAA}" srcId="{063E564E-F730-44D9-A845-97AD4ECFAEFD}" destId="{8FC3C2B8-23C1-4DF1-9F15-D1E50A041CEC}" srcOrd="2" destOrd="0" parTransId="{53988DA4-6A1D-4035-9438-60C9D20708D9}" sibTransId="{C424BA16-2165-4669-99C7-F1D1A23779A4}"/>
    <dgm:cxn modelId="{BAA3B550-080F-4470-9EE2-4412C21A0169}" type="presParOf" srcId="{9E89F088-0C44-4164-860B-940C447D3C9F}" destId="{85799C7F-F03E-46EB-8E56-164181F1AEFE}" srcOrd="0" destOrd="0" presId="urn:microsoft.com/office/officeart/2005/8/layout/arrow2"/>
    <dgm:cxn modelId="{5E651B5A-6FB8-48DC-BE1D-F91B14547BA6}" type="presParOf" srcId="{9E89F088-0C44-4164-860B-940C447D3C9F}" destId="{0AAE891F-033A-4EB8-9E1C-D8B6A17F076A}" srcOrd="1" destOrd="0" presId="urn:microsoft.com/office/officeart/2005/8/layout/arrow2"/>
    <dgm:cxn modelId="{9A3D1C94-45A5-462C-B57A-7809FD2135A8}" type="presParOf" srcId="{0AAE891F-033A-4EB8-9E1C-D8B6A17F076A}" destId="{7213AEBC-B6BD-418E-B770-AE144733F2C6}" srcOrd="0" destOrd="0" presId="urn:microsoft.com/office/officeart/2005/8/layout/arrow2"/>
    <dgm:cxn modelId="{E47B3927-2A81-48C0-8169-F4DCEBC3C7C5}" type="presParOf" srcId="{0AAE891F-033A-4EB8-9E1C-D8B6A17F076A}" destId="{18B6F2D4-ED60-4C48-9F6C-9C4C9465DE98}" srcOrd="1" destOrd="0" presId="urn:microsoft.com/office/officeart/2005/8/layout/arrow2"/>
    <dgm:cxn modelId="{21654CA8-0AC9-4BE3-9C13-E74EF83E9529}" type="presParOf" srcId="{0AAE891F-033A-4EB8-9E1C-D8B6A17F076A}" destId="{4AE73D69-B03E-4EC6-A78E-0B6B47A39EB5}" srcOrd="2" destOrd="0" presId="urn:microsoft.com/office/officeart/2005/8/layout/arrow2"/>
    <dgm:cxn modelId="{425CE8BD-5288-4CF8-A18E-C7ACF56D65FF}" type="presParOf" srcId="{0AAE891F-033A-4EB8-9E1C-D8B6A17F076A}" destId="{130B3A9F-D07C-4CB5-8A79-DDC32DB5852D}" srcOrd="3" destOrd="0" presId="urn:microsoft.com/office/officeart/2005/8/layout/arrow2"/>
    <dgm:cxn modelId="{145CDDB8-739A-43C5-BFFF-1FC5C61F332D}" type="presParOf" srcId="{0AAE891F-033A-4EB8-9E1C-D8B6A17F076A}" destId="{DBE98757-7A9A-4ED6-A0CF-854EFFEADE06}" srcOrd="4" destOrd="0" presId="urn:microsoft.com/office/officeart/2005/8/layout/arrow2"/>
    <dgm:cxn modelId="{23BB3633-35AD-4D4D-810D-03D5AF2BA118}" type="presParOf" srcId="{0AAE891F-033A-4EB8-9E1C-D8B6A17F076A}" destId="{65DD7962-7AA6-4241-AFDC-732CD7E3C1A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1DF8EF-F5CF-4CBA-8EA2-693D6C28DA1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DFF64D-F06E-4CE1-B267-DA0845E3CFC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органи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зует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7F950B9-8384-4362-AF6E-31B0883F56F8}" type="parTrans" cxnId="{0627C144-770E-4FFE-B899-083A2CFBEE9C}">
      <dgm:prSet/>
      <dgm:spPr/>
      <dgm:t>
        <a:bodyPr/>
        <a:lstStyle/>
        <a:p>
          <a:endParaRPr lang="ru-RU"/>
        </a:p>
      </dgm:t>
    </dgm:pt>
    <dgm:pt modelId="{AEAB7FA8-D118-4ED2-8E71-51DAED4EBDBD}" type="sibTrans" cxnId="{0627C144-770E-4FFE-B899-083A2CFBEE9C}">
      <dgm:prSet/>
      <dgm:spPr/>
      <dgm:t>
        <a:bodyPr/>
        <a:lstStyle/>
        <a:p>
          <a:endParaRPr lang="ru-RU"/>
        </a:p>
      </dgm:t>
    </dgm:pt>
    <dgm:pt modelId="{8A568819-2E2D-4ABB-9C7E-B42B02AB76A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процесс подготовки мышления учащихся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8A780DA-CCA8-4EB6-B850-0B4762AFA6BE}" type="parTrans" cxnId="{06E4FE07-5AC8-4A4D-8835-2F3ECC364B10}">
      <dgm:prSet/>
      <dgm:spPr/>
      <dgm:t>
        <a:bodyPr/>
        <a:lstStyle/>
        <a:p>
          <a:endParaRPr lang="ru-RU"/>
        </a:p>
      </dgm:t>
    </dgm:pt>
    <dgm:pt modelId="{095DB72C-67FC-463E-8F28-24019152E156}" type="sibTrans" cxnId="{06E4FE07-5AC8-4A4D-8835-2F3ECC364B10}">
      <dgm:prSet/>
      <dgm:spPr/>
      <dgm:t>
        <a:bodyPr/>
        <a:lstStyle/>
        <a:p>
          <a:endParaRPr lang="ru-RU"/>
        </a:p>
      </dgm:t>
    </dgm:pt>
    <dgm:pt modelId="{093029B1-5AF6-402D-93C6-340783CA9CE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формирует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35CA107-752A-418D-9CAD-8E5CE85CEDB0}" type="parTrans" cxnId="{EB59D876-7984-4A14-A30C-95838C683B83}">
      <dgm:prSet/>
      <dgm:spPr/>
      <dgm:t>
        <a:bodyPr/>
        <a:lstStyle/>
        <a:p>
          <a:endParaRPr lang="ru-RU"/>
        </a:p>
      </dgm:t>
    </dgm:pt>
    <dgm:pt modelId="{0C6BD6E6-49B0-4FAC-A18E-8E1BDA76647A}" type="sibTrans" cxnId="{EB59D876-7984-4A14-A30C-95838C683B83}">
      <dgm:prSet/>
      <dgm:spPr/>
      <dgm:t>
        <a:bodyPr/>
        <a:lstStyle/>
        <a:p>
          <a:endParaRPr lang="ru-RU"/>
        </a:p>
      </dgm:t>
    </dgm:pt>
    <dgm:pt modelId="{9974C6DD-05A6-4477-BD31-34B4CB52306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универсальные учебные действия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8A2F1AA-470E-4AE6-8E01-0EA08F45D79C}" type="parTrans" cxnId="{1CAB0B66-F44F-4179-AB1F-32945D85A1E1}">
      <dgm:prSet/>
      <dgm:spPr/>
      <dgm:t>
        <a:bodyPr/>
        <a:lstStyle/>
        <a:p>
          <a:endParaRPr lang="ru-RU"/>
        </a:p>
      </dgm:t>
    </dgm:pt>
    <dgm:pt modelId="{878037C3-697A-4B50-AF60-0DD591157B8D}" type="sibTrans" cxnId="{1CAB0B66-F44F-4179-AB1F-32945D85A1E1}">
      <dgm:prSet/>
      <dgm:spPr/>
      <dgm:t>
        <a:bodyPr/>
        <a:lstStyle/>
        <a:p>
          <a:endParaRPr lang="ru-RU"/>
        </a:p>
      </dgm:t>
    </dgm:pt>
    <dgm:pt modelId="{E313A128-D946-4E66-8E04-1BF17C279F8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создает условия для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06A7DE1-2321-4AD6-9F81-22A0F4EC5963}" type="parTrans" cxnId="{BA7D1897-77D9-4E5A-B8DC-44251E8BEF82}">
      <dgm:prSet/>
      <dgm:spPr/>
      <dgm:t>
        <a:bodyPr/>
        <a:lstStyle/>
        <a:p>
          <a:endParaRPr lang="ru-RU"/>
        </a:p>
      </dgm:t>
    </dgm:pt>
    <dgm:pt modelId="{23A008D0-FD9F-4668-AC32-F1B83DDD3488}" type="sibTrans" cxnId="{BA7D1897-77D9-4E5A-B8DC-44251E8BEF82}">
      <dgm:prSet/>
      <dgm:spPr/>
      <dgm:t>
        <a:bodyPr/>
        <a:lstStyle/>
        <a:p>
          <a:endParaRPr lang="ru-RU"/>
        </a:p>
      </dgm:t>
    </dgm:pt>
    <dgm:pt modelId="{8CD0B87C-A93F-4B82-919D-B057B98E15D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включения в деятельность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D9BB1F8-07BE-4A9B-986B-801369B8790D}" type="parTrans" cxnId="{DE792C26-38AE-4CED-B33F-3D73502645C0}">
      <dgm:prSet/>
      <dgm:spPr/>
      <dgm:t>
        <a:bodyPr/>
        <a:lstStyle/>
        <a:p>
          <a:endParaRPr lang="ru-RU"/>
        </a:p>
      </dgm:t>
    </dgm:pt>
    <dgm:pt modelId="{6523492E-27EA-479A-A4C6-AC528CE02F73}" type="sibTrans" cxnId="{DE792C26-38AE-4CED-B33F-3D73502645C0}">
      <dgm:prSet/>
      <dgm:spPr/>
      <dgm:t>
        <a:bodyPr/>
        <a:lstStyle/>
        <a:p>
          <a:endParaRPr lang="ru-RU"/>
        </a:p>
      </dgm:t>
    </dgm:pt>
    <dgm:pt modelId="{5B29DEAA-5E78-42B2-BD1C-2DE0DF0821B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выявления затруднения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245291E-3B86-451B-8C01-29E4EA172B36}" type="parTrans" cxnId="{0B66EBFB-2530-49EC-A63A-45A3753E3532}">
      <dgm:prSet/>
      <dgm:spPr/>
      <dgm:t>
        <a:bodyPr/>
        <a:lstStyle/>
        <a:p>
          <a:endParaRPr lang="ru-RU"/>
        </a:p>
      </dgm:t>
    </dgm:pt>
    <dgm:pt modelId="{DD044D73-30E2-4D69-AD97-65B7D845DB18}" type="sibTrans" cxnId="{0B66EBFB-2530-49EC-A63A-45A3753E3532}">
      <dgm:prSet/>
      <dgm:spPr/>
      <dgm:t>
        <a:bodyPr/>
        <a:lstStyle/>
        <a:p>
          <a:endParaRPr lang="ru-RU"/>
        </a:p>
      </dgm:t>
    </dgm:pt>
    <dgm:pt modelId="{9864A270-48F0-4A48-B864-E8F52B5F0B1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развивает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0279456-2F65-45FA-AB33-A4F11BF68966}" type="parTrans" cxnId="{7E2BAF44-1A44-43AC-BC89-28EEC20903F1}">
      <dgm:prSet/>
      <dgm:spPr/>
      <dgm:t>
        <a:bodyPr/>
        <a:lstStyle/>
        <a:p>
          <a:endParaRPr lang="ru-RU"/>
        </a:p>
      </dgm:t>
    </dgm:pt>
    <dgm:pt modelId="{703FBA99-D98C-4D32-9BFC-FACB3EE4C53D}" type="sibTrans" cxnId="{7E2BAF44-1A44-43AC-BC89-28EEC20903F1}">
      <dgm:prSet/>
      <dgm:spPr/>
      <dgm:t>
        <a:bodyPr/>
        <a:lstStyle/>
        <a:p>
          <a:endParaRPr lang="ru-RU"/>
        </a:p>
      </dgm:t>
    </dgm:pt>
    <dgm:pt modelId="{2AF23B55-2D1C-435E-9532-1835329ADDE0}" type="pres">
      <dgm:prSet presAssocID="{F01DF8EF-F5CF-4CBA-8EA2-693D6C28DA1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7643D7-DE13-45DC-A83A-59972C3184C3}" type="pres">
      <dgm:prSet presAssocID="{F01DF8EF-F5CF-4CBA-8EA2-693D6C28DA14}" presName="cycle" presStyleCnt="0"/>
      <dgm:spPr/>
    </dgm:pt>
    <dgm:pt modelId="{61D68317-1D1E-4EB8-A581-5E5FF02A71BA}" type="pres">
      <dgm:prSet presAssocID="{F01DF8EF-F5CF-4CBA-8EA2-693D6C28DA14}" presName="centerShape" presStyleCnt="0"/>
      <dgm:spPr/>
    </dgm:pt>
    <dgm:pt modelId="{2AF6B079-D410-4B68-BB84-EB5040D6510B}" type="pres">
      <dgm:prSet presAssocID="{F01DF8EF-F5CF-4CBA-8EA2-693D6C28DA14}" presName="connSite" presStyleLbl="node1" presStyleIdx="0" presStyleCnt="5"/>
      <dgm:spPr/>
    </dgm:pt>
    <dgm:pt modelId="{1FEDF2BE-9B9F-48CE-83CC-0ABE7FB3C9E9}" type="pres">
      <dgm:prSet presAssocID="{F01DF8EF-F5CF-4CBA-8EA2-693D6C28DA14}" presName="visible" presStyleLbl="node1" presStyleIdx="0" presStyleCnt="5" custLinFactNeighborX="-32488" custLinFactNeighborY="-476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70940E0B-0C76-49A9-84A6-591A1AF42E9E}" type="pres">
      <dgm:prSet presAssocID="{E7F950B9-8384-4362-AF6E-31B0883F56F8}" presName="Name25" presStyleLbl="parChTrans1D1" presStyleIdx="0" presStyleCnt="4"/>
      <dgm:spPr/>
      <dgm:t>
        <a:bodyPr/>
        <a:lstStyle/>
        <a:p>
          <a:endParaRPr lang="ru-RU"/>
        </a:p>
      </dgm:t>
    </dgm:pt>
    <dgm:pt modelId="{86B0056D-1A7F-48E6-A992-EBA4CBA7888E}" type="pres">
      <dgm:prSet presAssocID="{F5DFF64D-F06E-4CE1-B267-DA0845E3CFC4}" presName="node" presStyleCnt="0"/>
      <dgm:spPr/>
    </dgm:pt>
    <dgm:pt modelId="{C76AAA31-E029-4531-8A73-0933008C7616}" type="pres">
      <dgm:prSet presAssocID="{F5DFF64D-F06E-4CE1-B267-DA0845E3CFC4}" presName="parentNode" presStyleLbl="node1" presStyleIdx="1" presStyleCnt="5" custScaleX="1261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B8AC7-DB69-411F-BE9C-71AFDEAA6A34}" type="pres">
      <dgm:prSet presAssocID="{F5DFF64D-F06E-4CE1-B267-DA0845E3CFC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DDC3D-CFBE-4B8F-A193-E2D0D8B68AC5}" type="pres">
      <dgm:prSet presAssocID="{E35CA107-752A-418D-9CAD-8E5CE85CEDB0}" presName="Name25" presStyleLbl="parChTrans1D1" presStyleIdx="1" presStyleCnt="4"/>
      <dgm:spPr/>
      <dgm:t>
        <a:bodyPr/>
        <a:lstStyle/>
        <a:p>
          <a:endParaRPr lang="ru-RU"/>
        </a:p>
      </dgm:t>
    </dgm:pt>
    <dgm:pt modelId="{6528EA6D-1B36-40F3-900B-39DF5BFFB48B}" type="pres">
      <dgm:prSet presAssocID="{093029B1-5AF6-402D-93C6-340783CA9CE4}" presName="node" presStyleCnt="0"/>
      <dgm:spPr/>
    </dgm:pt>
    <dgm:pt modelId="{0B9AC1AF-8DBC-4F4B-971D-1F8F60F46DBE}" type="pres">
      <dgm:prSet presAssocID="{093029B1-5AF6-402D-93C6-340783CA9CE4}" presName="parentNode" presStyleLbl="node1" presStyleIdx="2" presStyleCnt="5" custScaleX="1288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0C54D-22B4-44F5-AEC8-19D762A22338}" type="pres">
      <dgm:prSet presAssocID="{093029B1-5AF6-402D-93C6-340783CA9CE4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04017-BFB9-446A-98D7-1E4064DAC8E0}" type="pres">
      <dgm:prSet presAssocID="{206A7DE1-2321-4AD6-9F81-22A0F4EC5963}" presName="Name25" presStyleLbl="parChTrans1D1" presStyleIdx="2" presStyleCnt="4"/>
      <dgm:spPr/>
      <dgm:t>
        <a:bodyPr/>
        <a:lstStyle/>
        <a:p>
          <a:endParaRPr lang="ru-RU"/>
        </a:p>
      </dgm:t>
    </dgm:pt>
    <dgm:pt modelId="{4CE4F83D-A2A8-429C-AAA7-04954E73D64E}" type="pres">
      <dgm:prSet presAssocID="{E313A128-D946-4E66-8E04-1BF17C279F81}" presName="node" presStyleCnt="0"/>
      <dgm:spPr/>
    </dgm:pt>
    <dgm:pt modelId="{0A4F2EA5-2EB3-45AE-AC2B-4F88743E2BED}" type="pres">
      <dgm:prSet presAssocID="{E313A128-D946-4E66-8E04-1BF17C279F81}" presName="parentNode" presStyleLbl="node1" presStyleIdx="3" presStyleCnt="5" custScaleX="128374" custLinFactNeighborX="13251" custLinFactNeighborY="-9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A0582-BB91-4678-A293-DA907DDC2BE7}" type="pres">
      <dgm:prSet presAssocID="{E313A128-D946-4E66-8E04-1BF17C279F8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0BA8E-A54A-4579-BE40-09F94FBCBAE3}" type="pres">
      <dgm:prSet presAssocID="{90279456-2F65-45FA-AB33-A4F11BF68966}" presName="Name25" presStyleLbl="parChTrans1D1" presStyleIdx="3" presStyleCnt="4"/>
      <dgm:spPr/>
      <dgm:t>
        <a:bodyPr/>
        <a:lstStyle/>
        <a:p>
          <a:endParaRPr lang="ru-RU"/>
        </a:p>
      </dgm:t>
    </dgm:pt>
    <dgm:pt modelId="{58FF88C1-2CFF-43EE-B6D4-F79EB9A9E014}" type="pres">
      <dgm:prSet presAssocID="{9864A270-48F0-4A48-B864-E8F52B5F0B12}" presName="node" presStyleCnt="0"/>
      <dgm:spPr/>
    </dgm:pt>
    <dgm:pt modelId="{C1A9BF0C-6EE7-494B-9E13-84D34E0CC584}" type="pres">
      <dgm:prSet presAssocID="{9864A270-48F0-4A48-B864-E8F52B5F0B12}" presName="parentNode" presStyleLbl="node1" presStyleIdx="4" presStyleCnt="5" custScaleX="125696" custLinFactNeighborX="-23138" custLinFactNeighborY="-68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AF36C-7FB1-46BC-820F-EDFB47FBD3E9}" type="pres">
      <dgm:prSet presAssocID="{9864A270-48F0-4A48-B864-E8F52B5F0B12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7E2BAF44-1A44-43AC-BC89-28EEC20903F1}" srcId="{F01DF8EF-F5CF-4CBA-8EA2-693D6C28DA14}" destId="{9864A270-48F0-4A48-B864-E8F52B5F0B12}" srcOrd="3" destOrd="0" parTransId="{90279456-2F65-45FA-AB33-A4F11BF68966}" sibTransId="{703FBA99-D98C-4D32-9BFC-FACB3EE4C53D}"/>
    <dgm:cxn modelId="{0627C144-770E-4FFE-B899-083A2CFBEE9C}" srcId="{F01DF8EF-F5CF-4CBA-8EA2-693D6C28DA14}" destId="{F5DFF64D-F06E-4CE1-B267-DA0845E3CFC4}" srcOrd="0" destOrd="0" parTransId="{E7F950B9-8384-4362-AF6E-31B0883F56F8}" sibTransId="{AEAB7FA8-D118-4ED2-8E71-51DAED4EBDBD}"/>
    <dgm:cxn modelId="{F0EB63C5-AF05-49E7-80C3-C5240AB9981A}" type="presOf" srcId="{E313A128-D946-4E66-8E04-1BF17C279F81}" destId="{0A4F2EA5-2EB3-45AE-AC2B-4F88743E2BED}" srcOrd="0" destOrd="0" presId="urn:microsoft.com/office/officeart/2005/8/layout/radial2"/>
    <dgm:cxn modelId="{83C893A4-82FD-4438-A80B-CA07DF86EF63}" type="presOf" srcId="{E35CA107-752A-418D-9CAD-8E5CE85CEDB0}" destId="{1C7DDC3D-CFBE-4B8F-A193-E2D0D8B68AC5}" srcOrd="0" destOrd="0" presId="urn:microsoft.com/office/officeart/2005/8/layout/radial2"/>
    <dgm:cxn modelId="{EB59D876-7984-4A14-A30C-95838C683B83}" srcId="{F01DF8EF-F5CF-4CBA-8EA2-693D6C28DA14}" destId="{093029B1-5AF6-402D-93C6-340783CA9CE4}" srcOrd="1" destOrd="0" parTransId="{E35CA107-752A-418D-9CAD-8E5CE85CEDB0}" sibTransId="{0C6BD6E6-49B0-4FAC-A18E-8E1BDA76647A}"/>
    <dgm:cxn modelId="{AB74F951-F56C-4457-9385-9D2B160F3C8D}" type="presOf" srcId="{5B29DEAA-5E78-42B2-BD1C-2DE0DF0821B8}" destId="{CC0A0582-BB91-4678-A293-DA907DDC2BE7}" srcOrd="0" destOrd="1" presId="urn:microsoft.com/office/officeart/2005/8/layout/radial2"/>
    <dgm:cxn modelId="{A0D53825-23FE-4278-BDBC-537BC0605619}" type="presOf" srcId="{E7F950B9-8384-4362-AF6E-31B0883F56F8}" destId="{70940E0B-0C76-49A9-84A6-591A1AF42E9E}" srcOrd="0" destOrd="0" presId="urn:microsoft.com/office/officeart/2005/8/layout/radial2"/>
    <dgm:cxn modelId="{805823C4-7F31-455A-8EDB-174831B483CD}" type="presOf" srcId="{206A7DE1-2321-4AD6-9F81-22A0F4EC5963}" destId="{D9A04017-BFB9-446A-98D7-1E4064DAC8E0}" srcOrd="0" destOrd="0" presId="urn:microsoft.com/office/officeart/2005/8/layout/radial2"/>
    <dgm:cxn modelId="{0B66EBFB-2530-49EC-A63A-45A3753E3532}" srcId="{E313A128-D946-4E66-8E04-1BF17C279F81}" destId="{5B29DEAA-5E78-42B2-BD1C-2DE0DF0821B8}" srcOrd="1" destOrd="0" parTransId="{2245291E-3B86-451B-8C01-29E4EA172B36}" sibTransId="{DD044D73-30E2-4D69-AD97-65B7D845DB18}"/>
    <dgm:cxn modelId="{88B48688-1CB8-4DFB-8888-5898D897408A}" type="presOf" srcId="{F5DFF64D-F06E-4CE1-B267-DA0845E3CFC4}" destId="{C76AAA31-E029-4531-8A73-0933008C7616}" srcOrd="0" destOrd="0" presId="urn:microsoft.com/office/officeart/2005/8/layout/radial2"/>
    <dgm:cxn modelId="{7B66B8BB-1A14-4482-BD49-B17DA51F658A}" type="presOf" srcId="{9974C6DD-05A6-4477-BD31-34B4CB52306A}" destId="{7A70C54D-22B4-44F5-AEC8-19D762A22338}" srcOrd="0" destOrd="0" presId="urn:microsoft.com/office/officeart/2005/8/layout/radial2"/>
    <dgm:cxn modelId="{BA7D1897-77D9-4E5A-B8DC-44251E8BEF82}" srcId="{F01DF8EF-F5CF-4CBA-8EA2-693D6C28DA14}" destId="{E313A128-D946-4E66-8E04-1BF17C279F81}" srcOrd="2" destOrd="0" parTransId="{206A7DE1-2321-4AD6-9F81-22A0F4EC5963}" sibTransId="{23A008D0-FD9F-4668-AC32-F1B83DDD3488}"/>
    <dgm:cxn modelId="{06E4FE07-5AC8-4A4D-8835-2F3ECC364B10}" srcId="{F5DFF64D-F06E-4CE1-B267-DA0845E3CFC4}" destId="{8A568819-2E2D-4ABB-9C7E-B42B02AB76AE}" srcOrd="0" destOrd="0" parTransId="{68A780DA-CCA8-4EB6-B850-0B4762AFA6BE}" sibTransId="{095DB72C-67FC-463E-8F28-24019152E156}"/>
    <dgm:cxn modelId="{0767E9D8-652B-4E11-9E7C-8AA49DFC63B5}" type="presOf" srcId="{90279456-2F65-45FA-AB33-A4F11BF68966}" destId="{A460BA8E-A54A-4579-BE40-09F94FBCBAE3}" srcOrd="0" destOrd="0" presId="urn:microsoft.com/office/officeart/2005/8/layout/radial2"/>
    <dgm:cxn modelId="{1CAB0B66-F44F-4179-AB1F-32945D85A1E1}" srcId="{093029B1-5AF6-402D-93C6-340783CA9CE4}" destId="{9974C6DD-05A6-4477-BD31-34B4CB52306A}" srcOrd="0" destOrd="0" parTransId="{98A2F1AA-470E-4AE6-8E01-0EA08F45D79C}" sibTransId="{878037C3-697A-4B50-AF60-0DD591157B8D}"/>
    <dgm:cxn modelId="{EC50FDFC-3818-491C-96F9-D1CAE769A79E}" type="presOf" srcId="{8CD0B87C-A93F-4B82-919D-B057B98E15D0}" destId="{CC0A0582-BB91-4678-A293-DA907DDC2BE7}" srcOrd="0" destOrd="0" presId="urn:microsoft.com/office/officeart/2005/8/layout/radial2"/>
    <dgm:cxn modelId="{3DC84C54-FFBE-463A-9D90-BFA60D6F0E58}" type="presOf" srcId="{8A568819-2E2D-4ABB-9C7E-B42B02AB76AE}" destId="{EB9B8AC7-DB69-411F-BE9C-71AFDEAA6A34}" srcOrd="0" destOrd="0" presId="urn:microsoft.com/office/officeart/2005/8/layout/radial2"/>
    <dgm:cxn modelId="{6A36E65A-353D-4DCA-A547-4785D77A6DDC}" type="presOf" srcId="{9864A270-48F0-4A48-B864-E8F52B5F0B12}" destId="{C1A9BF0C-6EE7-494B-9E13-84D34E0CC584}" srcOrd="0" destOrd="0" presId="urn:microsoft.com/office/officeart/2005/8/layout/radial2"/>
    <dgm:cxn modelId="{DE792C26-38AE-4CED-B33F-3D73502645C0}" srcId="{E313A128-D946-4E66-8E04-1BF17C279F81}" destId="{8CD0B87C-A93F-4B82-919D-B057B98E15D0}" srcOrd="0" destOrd="0" parTransId="{6D9BB1F8-07BE-4A9B-986B-801369B8790D}" sibTransId="{6523492E-27EA-479A-A4C6-AC528CE02F73}"/>
    <dgm:cxn modelId="{3E25A316-1735-40EE-93BB-648304BD1A69}" type="presOf" srcId="{093029B1-5AF6-402D-93C6-340783CA9CE4}" destId="{0B9AC1AF-8DBC-4F4B-971D-1F8F60F46DBE}" srcOrd="0" destOrd="0" presId="urn:microsoft.com/office/officeart/2005/8/layout/radial2"/>
    <dgm:cxn modelId="{2108252C-26C8-492F-9AC9-55C7D8EF57F0}" type="presOf" srcId="{F01DF8EF-F5CF-4CBA-8EA2-693D6C28DA14}" destId="{2AF23B55-2D1C-435E-9532-1835329ADDE0}" srcOrd="0" destOrd="0" presId="urn:microsoft.com/office/officeart/2005/8/layout/radial2"/>
    <dgm:cxn modelId="{197281F9-32B1-4E0F-A052-13739E5443C6}" type="presParOf" srcId="{2AF23B55-2D1C-435E-9532-1835329ADDE0}" destId="{167643D7-DE13-45DC-A83A-59972C3184C3}" srcOrd="0" destOrd="0" presId="urn:microsoft.com/office/officeart/2005/8/layout/radial2"/>
    <dgm:cxn modelId="{76B62E88-E4B5-41D8-AF20-22DA42C59061}" type="presParOf" srcId="{167643D7-DE13-45DC-A83A-59972C3184C3}" destId="{61D68317-1D1E-4EB8-A581-5E5FF02A71BA}" srcOrd="0" destOrd="0" presId="urn:microsoft.com/office/officeart/2005/8/layout/radial2"/>
    <dgm:cxn modelId="{898935C1-881A-482D-B2B8-A00B73017F79}" type="presParOf" srcId="{61D68317-1D1E-4EB8-A581-5E5FF02A71BA}" destId="{2AF6B079-D410-4B68-BB84-EB5040D6510B}" srcOrd="0" destOrd="0" presId="urn:microsoft.com/office/officeart/2005/8/layout/radial2"/>
    <dgm:cxn modelId="{FB2C42BE-966A-4950-9BC3-029E5549E0F5}" type="presParOf" srcId="{61D68317-1D1E-4EB8-A581-5E5FF02A71BA}" destId="{1FEDF2BE-9B9F-48CE-83CC-0ABE7FB3C9E9}" srcOrd="1" destOrd="0" presId="urn:microsoft.com/office/officeart/2005/8/layout/radial2"/>
    <dgm:cxn modelId="{03864E79-A75E-4A50-94BF-F225DC4E7197}" type="presParOf" srcId="{167643D7-DE13-45DC-A83A-59972C3184C3}" destId="{70940E0B-0C76-49A9-84A6-591A1AF42E9E}" srcOrd="1" destOrd="0" presId="urn:microsoft.com/office/officeart/2005/8/layout/radial2"/>
    <dgm:cxn modelId="{A11E0493-B43A-49BE-AB59-6DA0A2B992C7}" type="presParOf" srcId="{167643D7-DE13-45DC-A83A-59972C3184C3}" destId="{86B0056D-1A7F-48E6-A992-EBA4CBA7888E}" srcOrd="2" destOrd="0" presId="urn:microsoft.com/office/officeart/2005/8/layout/radial2"/>
    <dgm:cxn modelId="{04F3688A-C7A8-44A5-8456-DDBA750DB58C}" type="presParOf" srcId="{86B0056D-1A7F-48E6-A992-EBA4CBA7888E}" destId="{C76AAA31-E029-4531-8A73-0933008C7616}" srcOrd="0" destOrd="0" presId="urn:microsoft.com/office/officeart/2005/8/layout/radial2"/>
    <dgm:cxn modelId="{11978B99-79D3-4E8A-ABD8-D4ED32BFEAD2}" type="presParOf" srcId="{86B0056D-1A7F-48E6-A992-EBA4CBA7888E}" destId="{EB9B8AC7-DB69-411F-BE9C-71AFDEAA6A34}" srcOrd="1" destOrd="0" presId="urn:microsoft.com/office/officeart/2005/8/layout/radial2"/>
    <dgm:cxn modelId="{DB73BE7D-8598-4CD1-8C30-911B270CFBA9}" type="presParOf" srcId="{167643D7-DE13-45DC-A83A-59972C3184C3}" destId="{1C7DDC3D-CFBE-4B8F-A193-E2D0D8B68AC5}" srcOrd="3" destOrd="0" presId="urn:microsoft.com/office/officeart/2005/8/layout/radial2"/>
    <dgm:cxn modelId="{156DF5B5-C109-4FC2-8C66-1C08B1D79D24}" type="presParOf" srcId="{167643D7-DE13-45DC-A83A-59972C3184C3}" destId="{6528EA6D-1B36-40F3-900B-39DF5BFFB48B}" srcOrd="4" destOrd="0" presId="urn:microsoft.com/office/officeart/2005/8/layout/radial2"/>
    <dgm:cxn modelId="{EA82D304-8FF7-463A-AB9D-31DA2C6BEB31}" type="presParOf" srcId="{6528EA6D-1B36-40F3-900B-39DF5BFFB48B}" destId="{0B9AC1AF-8DBC-4F4B-971D-1F8F60F46DBE}" srcOrd="0" destOrd="0" presId="urn:microsoft.com/office/officeart/2005/8/layout/radial2"/>
    <dgm:cxn modelId="{471A0B59-B829-4EFF-9F1D-406067FD0C81}" type="presParOf" srcId="{6528EA6D-1B36-40F3-900B-39DF5BFFB48B}" destId="{7A70C54D-22B4-44F5-AEC8-19D762A22338}" srcOrd="1" destOrd="0" presId="urn:microsoft.com/office/officeart/2005/8/layout/radial2"/>
    <dgm:cxn modelId="{133B6300-972A-4763-A9A4-BE91FBAB60FE}" type="presParOf" srcId="{167643D7-DE13-45DC-A83A-59972C3184C3}" destId="{D9A04017-BFB9-446A-98D7-1E4064DAC8E0}" srcOrd="5" destOrd="0" presId="urn:microsoft.com/office/officeart/2005/8/layout/radial2"/>
    <dgm:cxn modelId="{EC722D8F-B1FE-4DA1-A8AC-712BDEEEBFBF}" type="presParOf" srcId="{167643D7-DE13-45DC-A83A-59972C3184C3}" destId="{4CE4F83D-A2A8-429C-AAA7-04954E73D64E}" srcOrd="6" destOrd="0" presId="urn:microsoft.com/office/officeart/2005/8/layout/radial2"/>
    <dgm:cxn modelId="{5F105F81-DFCD-47E1-AF3D-4E634B7F585B}" type="presParOf" srcId="{4CE4F83D-A2A8-429C-AAA7-04954E73D64E}" destId="{0A4F2EA5-2EB3-45AE-AC2B-4F88743E2BED}" srcOrd="0" destOrd="0" presId="urn:microsoft.com/office/officeart/2005/8/layout/radial2"/>
    <dgm:cxn modelId="{9DF8049A-8875-4B27-BB97-C1961EE4A78B}" type="presParOf" srcId="{4CE4F83D-A2A8-429C-AAA7-04954E73D64E}" destId="{CC0A0582-BB91-4678-A293-DA907DDC2BE7}" srcOrd="1" destOrd="0" presId="urn:microsoft.com/office/officeart/2005/8/layout/radial2"/>
    <dgm:cxn modelId="{108E17F6-8391-4027-89F1-C800463C74B9}" type="presParOf" srcId="{167643D7-DE13-45DC-A83A-59972C3184C3}" destId="{A460BA8E-A54A-4579-BE40-09F94FBCBAE3}" srcOrd="7" destOrd="0" presId="urn:microsoft.com/office/officeart/2005/8/layout/radial2"/>
    <dgm:cxn modelId="{82952F7C-79E9-4F90-B2D4-A02B49D5A31F}" type="presParOf" srcId="{167643D7-DE13-45DC-A83A-59972C3184C3}" destId="{58FF88C1-2CFF-43EE-B6D4-F79EB9A9E014}" srcOrd="8" destOrd="0" presId="urn:microsoft.com/office/officeart/2005/8/layout/radial2"/>
    <dgm:cxn modelId="{F9E97811-FBA3-4AD8-8FF3-90A33E8AFC07}" type="presParOf" srcId="{58FF88C1-2CFF-43EE-B6D4-F79EB9A9E014}" destId="{C1A9BF0C-6EE7-494B-9E13-84D34E0CC584}" srcOrd="0" destOrd="0" presId="urn:microsoft.com/office/officeart/2005/8/layout/radial2"/>
    <dgm:cxn modelId="{558F7FEE-829F-4E03-AD87-92603003D762}" type="presParOf" srcId="{58FF88C1-2CFF-43EE-B6D4-F79EB9A9E014}" destId="{B64AF36C-7FB1-46BC-820F-EDFB47FBD3E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EEF50D-DDA9-4D23-8F08-214B94BC3C6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78A3867-CF8E-488B-9393-F2E15D1E89A7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формирование прочных и глубоких знаний</a:t>
          </a:r>
          <a:endParaRPr lang="ru-RU" dirty="0"/>
        </a:p>
      </dgm:t>
    </dgm:pt>
    <dgm:pt modelId="{7662D1F4-6108-455F-AB2D-C9E933AE7390}" type="parTrans" cxnId="{3754E176-ECF2-462C-927B-1D5A95B167F2}">
      <dgm:prSet/>
      <dgm:spPr/>
      <dgm:t>
        <a:bodyPr/>
        <a:lstStyle/>
        <a:p>
          <a:endParaRPr lang="ru-RU"/>
        </a:p>
      </dgm:t>
    </dgm:pt>
    <dgm:pt modelId="{C39E7826-8027-41E4-BE96-00836334501F}" type="sibTrans" cxnId="{3754E176-ECF2-462C-927B-1D5A95B167F2}">
      <dgm:prSet/>
      <dgm:spPr/>
      <dgm:t>
        <a:bodyPr/>
        <a:lstStyle/>
        <a:p>
          <a:endParaRPr lang="ru-RU"/>
        </a:p>
      </dgm:t>
    </dgm:pt>
    <dgm:pt modelId="{C7AB9ED8-1F1E-424A-82EC-C8779054A0A4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приобретение навыков самостоятельной работы </a:t>
          </a:r>
          <a:endParaRPr lang="ru-RU" dirty="0"/>
        </a:p>
      </dgm:t>
    </dgm:pt>
    <dgm:pt modelId="{D9273A9C-604F-4468-94DF-1DA7E4F455BD}" type="parTrans" cxnId="{11E11F85-F858-43EA-9867-388AF664EC34}">
      <dgm:prSet/>
      <dgm:spPr/>
      <dgm:t>
        <a:bodyPr/>
        <a:lstStyle/>
        <a:p>
          <a:endParaRPr lang="ru-RU"/>
        </a:p>
      </dgm:t>
    </dgm:pt>
    <dgm:pt modelId="{BCBA35E3-601E-4A24-BBED-A0F903E522FA}" type="sibTrans" cxnId="{11E11F85-F858-43EA-9867-388AF664EC34}">
      <dgm:prSet/>
      <dgm:spPr/>
      <dgm:t>
        <a:bodyPr/>
        <a:lstStyle/>
        <a:p>
          <a:endParaRPr lang="ru-RU"/>
        </a:p>
      </dgm:t>
    </dgm:pt>
    <dgm:pt modelId="{0D4CBFC2-8416-496A-84AB-292769031B07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формирование регулятивных, познавательных, коммуникативных, личностных  универсальных учебных действий</a:t>
          </a:r>
          <a:endParaRPr lang="ru-RU" dirty="0"/>
        </a:p>
      </dgm:t>
    </dgm:pt>
    <dgm:pt modelId="{735B3EB7-628E-4590-955A-A4F0AD3FB381}" type="parTrans" cxnId="{2E483FBA-DE4F-4A6A-8606-3E36C3FD7A0E}">
      <dgm:prSet/>
      <dgm:spPr/>
      <dgm:t>
        <a:bodyPr/>
        <a:lstStyle/>
        <a:p>
          <a:endParaRPr lang="ru-RU"/>
        </a:p>
      </dgm:t>
    </dgm:pt>
    <dgm:pt modelId="{056A30CD-3271-4838-BBBA-7029EE4859B3}" type="sibTrans" cxnId="{2E483FBA-DE4F-4A6A-8606-3E36C3FD7A0E}">
      <dgm:prSet/>
      <dgm:spPr/>
      <dgm:t>
        <a:bodyPr/>
        <a:lstStyle/>
        <a:p>
          <a:endParaRPr lang="ru-RU"/>
        </a:p>
      </dgm:t>
    </dgm:pt>
    <dgm:pt modelId="{624F5561-18FE-4030-9E4E-728C54D1EB0F}" type="pres">
      <dgm:prSet presAssocID="{18EEF50D-DDA9-4D23-8F08-214B94BC3C6E}" presName="compositeShape" presStyleCnt="0">
        <dgm:presLayoutVars>
          <dgm:dir/>
          <dgm:resizeHandles/>
        </dgm:presLayoutVars>
      </dgm:prSet>
      <dgm:spPr/>
    </dgm:pt>
    <dgm:pt modelId="{14A6180A-F865-4D0F-B0AE-B118F0DB89C0}" type="pres">
      <dgm:prSet presAssocID="{18EEF50D-DDA9-4D23-8F08-214B94BC3C6E}" presName="pyramid" presStyleLbl="node1" presStyleIdx="0" presStyleCnt="1" custLinFactNeighborX="-249" custLinFactNeighborY="275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05E4EF11-1895-4490-838C-4DE237B3C4B2}" type="pres">
      <dgm:prSet presAssocID="{18EEF50D-DDA9-4D23-8F08-214B94BC3C6E}" presName="theList" presStyleCnt="0"/>
      <dgm:spPr/>
    </dgm:pt>
    <dgm:pt modelId="{4D5EC4A9-45F2-45C4-8F1E-FF506DB35282}" type="pres">
      <dgm:prSet presAssocID="{A78A3867-CF8E-488B-9393-F2E15D1E89A7}" presName="aNode" presStyleLbl="fgAcc1" presStyleIdx="0" presStyleCnt="3" custScaleY="61117" custLinFactY="33195" custLinFactNeighborX="18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E34E-0FD8-489D-AE43-519E21CC9356}" type="pres">
      <dgm:prSet presAssocID="{A78A3867-CF8E-488B-9393-F2E15D1E89A7}" presName="aSpace" presStyleCnt="0"/>
      <dgm:spPr/>
    </dgm:pt>
    <dgm:pt modelId="{1ABC06EE-6206-4BED-A7E0-24B9125CAD17}" type="pres">
      <dgm:prSet presAssocID="{0D4CBFC2-8416-496A-84AB-292769031B07}" presName="aNode" presStyleLbl="fgAcc1" presStyleIdx="1" presStyleCnt="3" custScaleY="62284" custLinFactY="26406" custLinFactNeighborX="830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CA075-362F-42C6-9E9B-BAEC24AF5918}" type="pres">
      <dgm:prSet presAssocID="{0D4CBFC2-8416-496A-84AB-292769031B07}" presName="aSpace" presStyleCnt="0"/>
      <dgm:spPr/>
    </dgm:pt>
    <dgm:pt modelId="{DBC71C70-F5B1-42D7-AB47-C44C58B353B7}" type="pres">
      <dgm:prSet presAssocID="{C7AB9ED8-1F1E-424A-82EC-C8779054A0A4}" presName="aNode" presStyleLbl="fgAcc1" presStyleIdx="2" presStyleCnt="3" custScaleX="96768" custScaleY="55643" custLinFactY="19274" custLinFactNeighborX="1153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3B84D-E041-4BDC-87F6-836B2ECA79A1}" type="pres">
      <dgm:prSet presAssocID="{C7AB9ED8-1F1E-424A-82EC-C8779054A0A4}" presName="aSpace" presStyleCnt="0"/>
      <dgm:spPr/>
    </dgm:pt>
  </dgm:ptLst>
  <dgm:cxnLst>
    <dgm:cxn modelId="{2F49329C-4623-4700-BF7A-6CA576692933}" type="presOf" srcId="{C7AB9ED8-1F1E-424A-82EC-C8779054A0A4}" destId="{DBC71C70-F5B1-42D7-AB47-C44C58B353B7}" srcOrd="0" destOrd="0" presId="urn:microsoft.com/office/officeart/2005/8/layout/pyramid2"/>
    <dgm:cxn modelId="{11E11F85-F858-43EA-9867-388AF664EC34}" srcId="{18EEF50D-DDA9-4D23-8F08-214B94BC3C6E}" destId="{C7AB9ED8-1F1E-424A-82EC-C8779054A0A4}" srcOrd="2" destOrd="0" parTransId="{D9273A9C-604F-4468-94DF-1DA7E4F455BD}" sibTransId="{BCBA35E3-601E-4A24-BBED-A0F903E522FA}"/>
    <dgm:cxn modelId="{2E483FBA-DE4F-4A6A-8606-3E36C3FD7A0E}" srcId="{18EEF50D-DDA9-4D23-8F08-214B94BC3C6E}" destId="{0D4CBFC2-8416-496A-84AB-292769031B07}" srcOrd="1" destOrd="0" parTransId="{735B3EB7-628E-4590-955A-A4F0AD3FB381}" sibTransId="{056A30CD-3271-4838-BBBA-7029EE4859B3}"/>
    <dgm:cxn modelId="{8EC4C9B3-5844-4D0F-9C0B-34B18FFF8E1D}" type="presOf" srcId="{A78A3867-CF8E-488B-9393-F2E15D1E89A7}" destId="{4D5EC4A9-45F2-45C4-8F1E-FF506DB35282}" srcOrd="0" destOrd="0" presId="urn:microsoft.com/office/officeart/2005/8/layout/pyramid2"/>
    <dgm:cxn modelId="{6997C5B8-204F-4570-A769-91FAC52CDCC8}" type="presOf" srcId="{0D4CBFC2-8416-496A-84AB-292769031B07}" destId="{1ABC06EE-6206-4BED-A7E0-24B9125CAD17}" srcOrd="0" destOrd="0" presId="urn:microsoft.com/office/officeart/2005/8/layout/pyramid2"/>
    <dgm:cxn modelId="{3754E176-ECF2-462C-927B-1D5A95B167F2}" srcId="{18EEF50D-DDA9-4D23-8F08-214B94BC3C6E}" destId="{A78A3867-CF8E-488B-9393-F2E15D1E89A7}" srcOrd="0" destOrd="0" parTransId="{7662D1F4-6108-455F-AB2D-C9E933AE7390}" sibTransId="{C39E7826-8027-41E4-BE96-00836334501F}"/>
    <dgm:cxn modelId="{34C4D1DA-855C-4B97-BE82-1AA8938814F2}" type="presOf" srcId="{18EEF50D-DDA9-4D23-8F08-214B94BC3C6E}" destId="{624F5561-18FE-4030-9E4E-728C54D1EB0F}" srcOrd="0" destOrd="0" presId="urn:microsoft.com/office/officeart/2005/8/layout/pyramid2"/>
    <dgm:cxn modelId="{02FEED0D-4CCC-4B82-9DA2-C9A846B949E6}" type="presParOf" srcId="{624F5561-18FE-4030-9E4E-728C54D1EB0F}" destId="{14A6180A-F865-4D0F-B0AE-B118F0DB89C0}" srcOrd="0" destOrd="0" presId="urn:microsoft.com/office/officeart/2005/8/layout/pyramid2"/>
    <dgm:cxn modelId="{FCB0FA37-4C19-4B57-A6AA-B5AF2DC1B18A}" type="presParOf" srcId="{624F5561-18FE-4030-9E4E-728C54D1EB0F}" destId="{05E4EF11-1895-4490-838C-4DE237B3C4B2}" srcOrd="1" destOrd="0" presId="urn:microsoft.com/office/officeart/2005/8/layout/pyramid2"/>
    <dgm:cxn modelId="{237DF3BB-77EF-4DC4-AFAB-3D9435DA87F0}" type="presParOf" srcId="{05E4EF11-1895-4490-838C-4DE237B3C4B2}" destId="{4D5EC4A9-45F2-45C4-8F1E-FF506DB35282}" srcOrd="0" destOrd="0" presId="urn:microsoft.com/office/officeart/2005/8/layout/pyramid2"/>
    <dgm:cxn modelId="{8A5F4BC8-6C4B-4260-9519-9AC9DDBDBDB2}" type="presParOf" srcId="{05E4EF11-1895-4490-838C-4DE237B3C4B2}" destId="{BB79E34E-0FD8-489D-AE43-519E21CC9356}" srcOrd="1" destOrd="0" presId="urn:microsoft.com/office/officeart/2005/8/layout/pyramid2"/>
    <dgm:cxn modelId="{5600D0FD-F290-41CC-9B80-96556A139FE5}" type="presParOf" srcId="{05E4EF11-1895-4490-838C-4DE237B3C4B2}" destId="{1ABC06EE-6206-4BED-A7E0-24B9125CAD17}" srcOrd="2" destOrd="0" presId="urn:microsoft.com/office/officeart/2005/8/layout/pyramid2"/>
    <dgm:cxn modelId="{55209EF2-D804-4D56-A0AE-7DB228A87C80}" type="presParOf" srcId="{05E4EF11-1895-4490-838C-4DE237B3C4B2}" destId="{00FCA075-362F-42C6-9E9B-BAEC24AF5918}" srcOrd="3" destOrd="0" presId="urn:microsoft.com/office/officeart/2005/8/layout/pyramid2"/>
    <dgm:cxn modelId="{5B031E05-E518-4399-A030-CB00FAA76580}" type="presParOf" srcId="{05E4EF11-1895-4490-838C-4DE237B3C4B2}" destId="{DBC71C70-F5B1-42D7-AB47-C44C58B353B7}" srcOrd="4" destOrd="0" presId="urn:microsoft.com/office/officeart/2005/8/layout/pyramid2"/>
    <dgm:cxn modelId="{888486ED-2A25-40F6-BCD8-1A3EECF26074}" type="presParOf" srcId="{05E4EF11-1895-4490-838C-4DE237B3C4B2}" destId="{3453B84D-E041-4BDC-87F6-836B2ECA79A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3F5C72-3617-4156-86DA-5AC215C42D3C}" type="doc">
      <dgm:prSet loTypeId="urn:microsoft.com/office/officeart/2005/8/layout/target3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7C2DB1-944C-46BE-9BC3-54B50A342378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регулятивные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9F16A88-6193-49CC-8F96-61BA8679EDB1}" type="parTrans" cxnId="{85DCCD71-EB88-40A5-B9F3-82F6C4335D52}">
      <dgm:prSet/>
      <dgm:spPr/>
      <dgm:t>
        <a:bodyPr/>
        <a:lstStyle/>
        <a:p>
          <a:endParaRPr lang="ru-RU"/>
        </a:p>
      </dgm:t>
    </dgm:pt>
    <dgm:pt modelId="{F3A6CD45-364E-4D44-94BC-E6B2E0022B62}" type="sibTrans" cxnId="{85DCCD71-EB88-40A5-B9F3-82F6C4335D52}">
      <dgm:prSet/>
      <dgm:spPr/>
      <dgm:t>
        <a:bodyPr/>
        <a:lstStyle/>
        <a:p>
          <a:endParaRPr lang="ru-RU"/>
        </a:p>
      </dgm:t>
    </dgm:pt>
    <dgm:pt modelId="{FE7FC10C-3F28-4F56-B6C3-2AB160BD3B8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организовывать свою деятельность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30FF482-39AD-43C5-92E7-5527118DBBCF}" type="parTrans" cxnId="{E79CFFE3-D3A0-494C-BAD6-7DC25D869277}">
      <dgm:prSet/>
      <dgm:spPr/>
      <dgm:t>
        <a:bodyPr/>
        <a:lstStyle/>
        <a:p>
          <a:endParaRPr lang="ru-RU"/>
        </a:p>
      </dgm:t>
    </dgm:pt>
    <dgm:pt modelId="{5702087D-4C52-4A41-ACA2-43B71218D285}" type="sibTrans" cxnId="{E79CFFE3-D3A0-494C-BAD6-7DC25D869277}">
      <dgm:prSet/>
      <dgm:spPr/>
      <dgm:t>
        <a:bodyPr/>
        <a:lstStyle/>
        <a:p>
          <a:endParaRPr lang="ru-RU"/>
        </a:p>
      </dgm:t>
    </dgm:pt>
    <dgm:pt modelId="{EED2D673-770F-4FD5-82E1-221278FA1BF9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познавательные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51EF702-10C4-4D2F-88B2-BB26915A2371}" type="parTrans" cxnId="{13299444-69BB-4255-9918-A1C36980E3CA}">
      <dgm:prSet/>
      <dgm:spPr/>
      <dgm:t>
        <a:bodyPr/>
        <a:lstStyle/>
        <a:p>
          <a:endParaRPr lang="ru-RU"/>
        </a:p>
      </dgm:t>
    </dgm:pt>
    <dgm:pt modelId="{62B81F3A-3F46-452B-843F-CD250B82BAF5}" type="sibTrans" cxnId="{13299444-69BB-4255-9918-A1C36980E3CA}">
      <dgm:prSet/>
      <dgm:spPr/>
      <dgm:t>
        <a:bodyPr/>
        <a:lstStyle/>
        <a:p>
          <a:endParaRPr lang="ru-RU"/>
        </a:p>
      </dgm:t>
    </dgm:pt>
    <dgm:pt modelId="{6A6A44E2-1AEF-4358-9E5D-EED6C23B431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извлекать информацию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55CA5F3-2C07-4A3B-AE4E-94549D7DE31D}" type="parTrans" cxnId="{2B987639-65E2-4DA5-9F3D-EB1EA5B9E66E}">
      <dgm:prSet/>
      <dgm:spPr/>
      <dgm:t>
        <a:bodyPr/>
        <a:lstStyle/>
        <a:p>
          <a:endParaRPr lang="ru-RU"/>
        </a:p>
      </dgm:t>
    </dgm:pt>
    <dgm:pt modelId="{938A4A63-0F11-4195-B3E7-1DF2A82E0B53}" type="sibTrans" cxnId="{2B987639-65E2-4DA5-9F3D-EB1EA5B9E66E}">
      <dgm:prSet/>
      <dgm:spPr/>
      <dgm:t>
        <a:bodyPr/>
        <a:lstStyle/>
        <a:p>
          <a:endParaRPr lang="ru-RU"/>
        </a:p>
      </dgm:t>
    </dgm:pt>
    <dgm:pt modelId="{2C3C384B-302F-42E4-B9D0-D9E179D8158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делать логические выводы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9C170FF-5073-497F-8D26-DD6C86D2708A}" type="parTrans" cxnId="{623733C8-E442-435B-9064-FD953BF769BA}">
      <dgm:prSet/>
      <dgm:spPr/>
      <dgm:t>
        <a:bodyPr/>
        <a:lstStyle/>
        <a:p>
          <a:endParaRPr lang="ru-RU"/>
        </a:p>
      </dgm:t>
    </dgm:pt>
    <dgm:pt modelId="{1689D51B-B806-430A-BC30-70736CCA039D}" type="sibTrans" cxnId="{623733C8-E442-435B-9064-FD953BF769BA}">
      <dgm:prSet/>
      <dgm:spPr/>
      <dgm:t>
        <a:bodyPr/>
        <a:lstStyle/>
        <a:p>
          <a:endParaRPr lang="ru-RU"/>
        </a:p>
      </dgm:t>
    </dgm:pt>
    <dgm:pt modelId="{00C987A7-245F-40A1-92EF-148423F97593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коммуникативные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23FB612-8538-4365-AEEE-0CB19F251123}" type="parTrans" cxnId="{F226CF08-EAB7-4DE1-84E0-9EB1A04D9430}">
      <dgm:prSet/>
      <dgm:spPr/>
      <dgm:t>
        <a:bodyPr/>
        <a:lstStyle/>
        <a:p>
          <a:endParaRPr lang="ru-RU"/>
        </a:p>
      </dgm:t>
    </dgm:pt>
    <dgm:pt modelId="{4FEA9DE3-1815-425F-B3A4-319306EFF788}" type="sibTrans" cxnId="{F226CF08-EAB7-4DE1-84E0-9EB1A04D9430}">
      <dgm:prSet/>
      <dgm:spPr/>
      <dgm:t>
        <a:bodyPr/>
        <a:lstStyle/>
        <a:p>
          <a:endParaRPr lang="ru-RU"/>
        </a:p>
      </dgm:t>
    </dgm:pt>
    <dgm:pt modelId="{03763A34-6C99-46C5-935A-52095BB533E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вести диалог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F11D9C6-6B83-43BE-8213-CE246FE246D0}" type="parTrans" cxnId="{ECEF2124-D311-4BED-83B3-1C9DF9AD9914}">
      <dgm:prSet/>
      <dgm:spPr/>
      <dgm:t>
        <a:bodyPr/>
        <a:lstStyle/>
        <a:p>
          <a:endParaRPr lang="ru-RU"/>
        </a:p>
      </dgm:t>
    </dgm:pt>
    <dgm:pt modelId="{420A1ACB-9739-4BB1-9138-360311DD694C}" type="sibTrans" cxnId="{ECEF2124-D311-4BED-83B3-1C9DF9AD9914}">
      <dgm:prSet/>
      <dgm:spPr/>
      <dgm:t>
        <a:bodyPr/>
        <a:lstStyle/>
        <a:p>
          <a:endParaRPr lang="ru-RU"/>
        </a:p>
      </dgm:t>
    </dgm:pt>
    <dgm:pt modelId="{37A6ACC3-42D9-48AC-AA92-69062D0A33D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взаимодействовать с людьми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0033700-F240-4A18-BCBA-A936322460A7}" type="parTrans" cxnId="{951D12B5-D3EB-494D-BAF3-CB13D0205BBA}">
      <dgm:prSet/>
      <dgm:spPr/>
      <dgm:t>
        <a:bodyPr/>
        <a:lstStyle/>
        <a:p>
          <a:endParaRPr lang="ru-RU"/>
        </a:p>
      </dgm:t>
    </dgm:pt>
    <dgm:pt modelId="{4C170122-9D4F-4F86-B3B6-2EF8224A85D7}" type="sibTrans" cxnId="{951D12B5-D3EB-494D-BAF3-CB13D0205BBA}">
      <dgm:prSet/>
      <dgm:spPr/>
      <dgm:t>
        <a:bodyPr/>
        <a:lstStyle/>
        <a:p>
          <a:endParaRPr lang="ru-RU"/>
        </a:p>
      </dgm:t>
    </dgm:pt>
    <dgm:pt modelId="{E63381C7-7C3C-49AF-A686-F383DCC9244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решать проблемы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645578C-1628-4A78-819D-7B7324A1588E}" type="parTrans" cxnId="{DADEEA2A-8BBB-424D-8AA3-21C2E299033B}">
      <dgm:prSet/>
      <dgm:spPr/>
      <dgm:t>
        <a:bodyPr/>
        <a:lstStyle/>
        <a:p>
          <a:endParaRPr lang="ru-RU"/>
        </a:p>
      </dgm:t>
    </dgm:pt>
    <dgm:pt modelId="{4AA2AC40-51E5-46A7-8186-765060EC26BA}" type="sibTrans" cxnId="{DADEEA2A-8BBB-424D-8AA3-21C2E299033B}">
      <dgm:prSet/>
      <dgm:spPr/>
      <dgm:t>
        <a:bodyPr/>
        <a:lstStyle/>
        <a:p>
          <a:endParaRPr lang="ru-RU"/>
        </a:p>
      </dgm:t>
    </dgm:pt>
    <dgm:pt modelId="{E4FF1DB8-B539-49AE-9CAA-4F2FF1CC1547}">
      <dgm:prSet/>
      <dgm:spPr/>
      <dgm:t>
        <a:bodyPr/>
        <a:lstStyle/>
        <a:p>
          <a:pPr algn="l"/>
          <a:r>
            <a:rPr lang="ru-RU" b="1" dirty="0" smtClean="0">
              <a:latin typeface="Times New Roman" pitchFamily="18" charset="0"/>
              <a:cs typeface="Times New Roman" pitchFamily="18" charset="0"/>
            </a:rPr>
            <a:t>   личностные       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B4BFDCA-33F3-4088-A93B-C4CA7FB39669}" type="parTrans" cxnId="{37C7DD37-498D-4884-90A1-A73206F39574}">
      <dgm:prSet/>
      <dgm:spPr/>
      <dgm:t>
        <a:bodyPr/>
        <a:lstStyle/>
        <a:p>
          <a:endParaRPr lang="ru-RU"/>
        </a:p>
      </dgm:t>
    </dgm:pt>
    <dgm:pt modelId="{755AEDFA-D94F-43D1-A12C-0903B2684791}" type="sibTrans" cxnId="{37C7DD37-498D-4884-90A1-A73206F39574}">
      <dgm:prSet/>
      <dgm:spPr/>
      <dgm:t>
        <a:bodyPr/>
        <a:lstStyle/>
        <a:p>
          <a:endParaRPr lang="ru-RU"/>
        </a:p>
      </dgm:t>
    </dgm:pt>
    <dgm:pt modelId="{E2FD07BD-3CEE-4ECE-9AD1-46BDBCCD09C7}" type="pres">
      <dgm:prSet presAssocID="{F13F5C72-3617-4156-86DA-5AC215C42D3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F30BA6-7F7A-4BC8-90E1-AE3AD2AC98ED}" type="pres">
      <dgm:prSet presAssocID="{847C2DB1-944C-46BE-9BC3-54B50A342378}" presName="circle1" presStyleLbl="node1" presStyleIdx="0" presStyleCnt="4"/>
      <dgm:spPr/>
      <dgm:t>
        <a:bodyPr/>
        <a:lstStyle/>
        <a:p>
          <a:endParaRPr lang="ru-RU"/>
        </a:p>
      </dgm:t>
    </dgm:pt>
    <dgm:pt modelId="{74401765-10FD-48F4-AF3A-89E60212E09E}" type="pres">
      <dgm:prSet presAssocID="{847C2DB1-944C-46BE-9BC3-54B50A342378}" presName="space" presStyleCnt="0"/>
      <dgm:spPr/>
      <dgm:t>
        <a:bodyPr/>
        <a:lstStyle/>
        <a:p>
          <a:endParaRPr lang="ru-RU"/>
        </a:p>
      </dgm:t>
    </dgm:pt>
    <dgm:pt modelId="{FE38C2C9-A100-4729-BC95-2E9A40B26CB7}" type="pres">
      <dgm:prSet presAssocID="{847C2DB1-944C-46BE-9BC3-54B50A342378}" presName="rect1" presStyleLbl="alignAcc1" presStyleIdx="0" presStyleCnt="4" custLinFactNeighborX="-187" custLinFactNeighborY="1649"/>
      <dgm:spPr/>
      <dgm:t>
        <a:bodyPr/>
        <a:lstStyle/>
        <a:p>
          <a:endParaRPr lang="ru-RU"/>
        </a:p>
      </dgm:t>
    </dgm:pt>
    <dgm:pt modelId="{A176CF49-CB95-45C6-B6B1-A2496ED2285B}" type="pres">
      <dgm:prSet presAssocID="{EED2D673-770F-4FD5-82E1-221278FA1BF9}" presName="vertSpace2" presStyleLbl="node1" presStyleIdx="0" presStyleCnt="4"/>
      <dgm:spPr/>
      <dgm:t>
        <a:bodyPr/>
        <a:lstStyle/>
        <a:p>
          <a:endParaRPr lang="ru-RU"/>
        </a:p>
      </dgm:t>
    </dgm:pt>
    <dgm:pt modelId="{4876CBD4-6589-47AD-90A9-695BC79A5387}" type="pres">
      <dgm:prSet presAssocID="{EED2D673-770F-4FD5-82E1-221278FA1BF9}" presName="circle2" presStyleLbl="node1" presStyleIdx="1" presStyleCnt="4"/>
      <dgm:spPr/>
      <dgm:t>
        <a:bodyPr/>
        <a:lstStyle/>
        <a:p>
          <a:endParaRPr lang="ru-RU"/>
        </a:p>
      </dgm:t>
    </dgm:pt>
    <dgm:pt modelId="{5BED52CB-1730-40DF-B316-2BCF8D11DC0E}" type="pres">
      <dgm:prSet presAssocID="{EED2D673-770F-4FD5-82E1-221278FA1BF9}" presName="rect2" presStyleLbl="alignAcc1" presStyleIdx="1" presStyleCnt="4"/>
      <dgm:spPr/>
      <dgm:t>
        <a:bodyPr/>
        <a:lstStyle/>
        <a:p>
          <a:endParaRPr lang="ru-RU"/>
        </a:p>
      </dgm:t>
    </dgm:pt>
    <dgm:pt modelId="{3C6B7028-89A7-48B5-B3E0-5358B9B54CBB}" type="pres">
      <dgm:prSet presAssocID="{00C987A7-245F-40A1-92EF-148423F97593}" presName="vertSpace3" presStyleLbl="node1" presStyleIdx="1" presStyleCnt="4"/>
      <dgm:spPr/>
      <dgm:t>
        <a:bodyPr/>
        <a:lstStyle/>
        <a:p>
          <a:endParaRPr lang="ru-RU"/>
        </a:p>
      </dgm:t>
    </dgm:pt>
    <dgm:pt modelId="{4E21EF71-0125-4DBF-B785-4870F0912758}" type="pres">
      <dgm:prSet presAssocID="{00C987A7-245F-40A1-92EF-148423F97593}" presName="circle3" presStyleLbl="node1" presStyleIdx="2" presStyleCnt="4"/>
      <dgm:spPr/>
      <dgm:t>
        <a:bodyPr/>
        <a:lstStyle/>
        <a:p>
          <a:endParaRPr lang="ru-RU"/>
        </a:p>
      </dgm:t>
    </dgm:pt>
    <dgm:pt modelId="{814B9D3E-5F4B-4FB3-99D7-B9C926B70313}" type="pres">
      <dgm:prSet presAssocID="{00C987A7-245F-40A1-92EF-148423F97593}" presName="rect3" presStyleLbl="alignAcc1" presStyleIdx="2" presStyleCnt="4"/>
      <dgm:spPr/>
      <dgm:t>
        <a:bodyPr/>
        <a:lstStyle/>
        <a:p>
          <a:endParaRPr lang="ru-RU"/>
        </a:p>
      </dgm:t>
    </dgm:pt>
    <dgm:pt modelId="{82B78D25-D74B-4967-BACD-A976DC00DE81}" type="pres">
      <dgm:prSet presAssocID="{E4FF1DB8-B539-49AE-9CAA-4F2FF1CC1547}" presName="vertSpace4" presStyleLbl="node1" presStyleIdx="2" presStyleCnt="4"/>
      <dgm:spPr/>
      <dgm:t>
        <a:bodyPr/>
        <a:lstStyle/>
        <a:p>
          <a:endParaRPr lang="ru-RU"/>
        </a:p>
      </dgm:t>
    </dgm:pt>
    <dgm:pt modelId="{4645F1F9-CC5D-4ACD-B510-6DFAF3CE5D69}" type="pres">
      <dgm:prSet presAssocID="{E4FF1DB8-B539-49AE-9CAA-4F2FF1CC1547}" presName="circle4" presStyleLbl="node1" presStyleIdx="3" presStyleCnt="4"/>
      <dgm:spPr/>
      <dgm:t>
        <a:bodyPr/>
        <a:lstStyle/>
        <a:p>
          <a:endParaRPr lang="ru-RU"/>
        </a:p>
      </dgm:t>
    </dgm:pt>
    <dgm:pt modelId="{3B96386A-6CC8-4A57-A91B-F5C1447F6BDD}" type="pres">
      <dgm:prSet presAssocID="{E4FF1DB8-B539-49AE-9CAA-4F2FF1CC1547}" presName="rect4" presStyleLbl="alignAcc1" presStyleIdx="3" presStyleCnt="4"/>
      <dgm:spPr/>
      <dgm:t>
        <a:bodyPr/>
        <a:lstStyle/>
        <a:p>
          <a:endParaRPr lang="ru-RU"/>
        </a:p>
      </dgm:t>
    </dgm:pt>
    <dgm:pt modelId="{C1E72122-C80C-4DA8-980C-A35EE1DD5CAD}" type="pres">
      <dgm:prSet presAssocID="{847C2DB1-944C-46BE-9BC3-54B50A342378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48D46-DD7F-45C3-8753-C76D1D6DF663}" type="pres">
      <dgm:prSet presAssocID="{847C2DB1-944C-46BE-9BC3-54B50A342378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7E5FF-60D3-40EA-9B4D-D0DDA873F20C}" type="pres">
      <dgm:prSet presAssocID="{EED2D673-770F-4FD5-82E1-221278FA1BF9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54B84-8444-4278-878A-7E7CB20C3C4B}" type="pres">
      <dgm:prSet presAssocID="{EED2D673-770F-4FD5-82E1-221278FA1BF9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A27A2-AB5F-405D-95D7-C2E2264FFBF7}" type="pres">
      <dgm:prSet presAssocID="{00C987A7-245F-40A1-92EF-148423F97593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EFDFC-A184-4904-BF6B-8C2B7979CF68}" type="pres">
      <dgm:prSet presAssocID="{00C987A7-245F-40A1-92EF-148423F97593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15631-13ED-4C90-ABCA-407D8A0AEBB3}" type="pres">
      <dgm:prSet presAssocID="{E4FF1DB8-B539-49AE-9CAA-4F2FF1CC1547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8BEFF-4318-4403-9D2A-707D59919221}" type="pres">
      <dgm:prSet presAssocID="{E4FF1DB8-B539-49AE-9CAA-4F2FF1CC1547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B324AE-5DF2-4FBD-8D34-2AB2B82350CA}" type="presOf" srcId="{EED2D673-770F-4FD5-82E1-221278FA1BF9}" destId="{FEB7E5FF-60D3-40EA-9B4D-D0DDA873F20C}" srcOrd="1" destOrd="0" presId="urn:microsoft.com/office/officeart/2005/8/layout/target3"/>
    <dgm:cxn modelId="{A86FFBC8-844E-49DC-AA4F-9FE7915DA4AB}" type="presOf" srcId="{EED2D673-770F-4FD5-82E1-221278FA1BF9}" destId="{5BED52CB-1730-40DF-B316-2BCF8D11DC0E}" srcOrd="0" destOrd="0" presId="urn:microsoft.com/office/officeart/2005/8/layout/target3"/>
    <dgm:cxn modelId="{F226CF08-EAB7-4DE1-84E0-9EB1A04D9430}" srcId="{F13F5C72-3617-4156-86DA-5AC215C42D3C}" destId="{00C987A7-245F-40A1-92EF-148423F97593}" srcOrd="2" destOrd="0" parTransId="{023FB612-8538-4365-AEEE-0CB19F251123}" sibTransId="{4FEA9DE3-1815-425F-B3A4-319306EFF788}"/>
    <dgm:cxn modelId="{A6EFE945-5149-4CCB-BCCB-1EE626CDF5A6}" type="presOf" srcId="{E4FF1DB8-B539-49AE-9CAA-4F2FF1CC1547}" destId="{77D15631-13ED-4C90-ABCA-407D8A0AEBB3}" srcOrd="1" destOrd="0" presId="urn:microsoft.com/office/officeart/2005/8/layout/target3"/>
    <dgm:cxn modelId="{07AE8DCF-EE1E-4E91-9BC2-13339574F765}" type="presOf" srcId="{6A6A44E2-1AEF-4358-9E5D-EED6C23B431A}" destId="{FDE54B84-8444-4278-878A-7E7CB20C3C4B}" srcOrd="0" destOrd="0" presId="urn:microsoft.com/office/officeart/2005/8/layout/target3"/>
    <dgm:cxn modelId="{623733C8-E442-435B-9064-FD953BF769BA}" srcId="{EED2D673-770F-4FD5-82E1-221278FA1BF9}" destId="{2C3C384B-302F-42E4-B9D0-D9E179D81589}" srcOrd="1" destOrd="0" parTransId="{A9C170FF-5073-497F-8D26-DD6C86D2708A}" sibTransId="{1689D51B-B806-430A-BC30-70736CCA039D}"/>
    <dgm:cxn modelId="{DADEEA2A-8BBB-424D-8AA3-21C2E299033B}" srcId="{847C2DB1-944C-46BE-9BC3-54B50A342378}" destId="{E63381C7-7C3C-49AF-A686-F383DCC92449}" srcOrd="1" destOrd="0" parTransId="{F645578C-1628-4A78-819D-7B7324A1588E}" sibTransId="{4AA2AC40-51E5-46A7-8186-765060EC26BA}"/>
    <dgm:cxn modelId="{37C7DD37-498D-4884-90A1-A73206F39574}" srcId="{F13F5C72-3617-4156-86DA-5AC215C42D3C}" destId="{E4FF1DB8-B539-49AE-9CAA-4F2FF1CC1547}" srcOrd="3" destOrd="0" parTransId="{BB4BFDCA-33F3-4088-A93B-C4CA7FB39669}" sibTransId="{755AEDFA-D94F-43D1-A12C-0903B2684791}"/>
    <dgm:cxn modelId="{951D12B5-D3EB-494D-BAF3-CB13D0205BBA}" srcId="{00C987A7-245F-40A1-92EF-148423F97593}" destId="{37A6ACC3-42D9-48AC-AA92-69062D0A33D7}" srcOrd="1" destOrd="0" parTransId="{F0033700-F240-4A18-BCBA-A936322460A7}" sibTransId="{4C170122-9D4F-4F86-B3B6-2EF8224A85D7}"/>
    <dgm:cxn modelId="{3F3BADCD-F1AA-441C-90E9-532801CEE078}" type="presOf" srcId="{F13F5C72-3617-4156-86DA-5AC215C42D3C}" destId="{E2FD07BD-3CEE-4ECE-9AD1-46BDBCCD09C7}" srcOrd="0" destOrd="0" presId="urn:microsoft.com/office/officeart/2005/8/layout/target3"/>
    <dgm:cxn modelId="{482992A8-439B-4205-986E-736B22AF26DF}" type="presOf" srcId="{2C3C384B-302F-42E4-B9D0-D9E179D81589}" destId="{FDE54B84-8444-4278-878A-7E7CB20C3C4B}" srcOrd="0" destOrd="1" presId="urn:microsoft.com/office/officeart/2005/8/layout/target3"/>
    <dgm:cxn modelId="{1F690726-8198-4CAA-B46F-0E63D85F44D6}" type="presOf" srcId="{847C2DB1-944C-46BE-9BC3-54B50A342378}" destId="{FE38C2C9-A100-4729-BC95-2E9A40B26CB7}" srcOrd="0" destOrd="0" presId="urn:microsoft.com/office/officeart/2005/8/layout/target3"/>
    <dgm:cxn modelId="{70889298-094C-4B27-A394-0F24AB8F04EC}" type="presOf" srcId="{00C987A7-245F-40A1-92EF-148423F97593}" destId="{B49A27A2-AB5F-405D-95D7-C2E2264FFBF7}" srcOrd="1" destOrd="0" presId="urn:microsoft.com/office/officeart/2005/8/layout/target3"/>
    <dgm:cxn modelId="{A3919C49-A016-4573-B5B2-CA8C4998DA7B}" type="presOf" srcId="{00C987A7-245F-40A1-92EF-148423F97593}" destId="{814B9D3E-5F4B-4FB3-99D7-B9C926B70313}" srcOrd="0" destOrd="0" presId="urn:microsoft.com/office/officeart/2005/8/layout/target3"/>
    <dgm:cxn modelId="{ECEF2124-D311-4BED-83B3-1C9DF9AD9914}" srcId="{00C987A7-245F-40A1-92EF-148423F97593}" destId="{03763A34-6C99-46C5-935A-52095BB533E4}" srcOrd="0" destOrd="0" parTransId="{AF11D9C6-6B83-43BE-8213-CE246FE246D0}" sibTransId="{420A1ACB-9739-4BB1-9138-360311DD694C}"/>
    <dgm:cxn modelId="{37E101AC-05A1-45DC-803A-C5F300A33203}" type="presOf" srcId="{03763A34-6C99-46C5-935A-52095BB533E4}" destId="{0F6EFDFC-A184-4904-BF6B-8C2B7979CF68}" srcOrd="0" destOrd="0" presId="urn:microsoft.com/office/officeart/2005/8/layout/target3"/>
    <dgm:cxn modelId="{6002C51A-8A9B-4BBF-A9AD-6DDC1DCF9A18}" type="presOf" srcId="{847C2DB1-944C-46BE-9BC3-54B50A342378}" destId="{C1E72122-C80C-4DA8-980C-A35EE1DD5CAD}" srcOrd="1" destOrd="0" presId="urn:microsoft.com/office/officeart/2005/8/layout/target3"/>
    <dgm:cxn modelId="{B8BBB583-2B74-4F9D-8888-2C8F4EC24217}" type="presOf" srcId="{37A6ACC3-42D9-48AC-AA92-69062D0A33D7}" destId="{0F6EFDFC-A184-4904-BF6B-8C2B7979CF68}" srcOrd="0" destOrd="1" presId="urn:microsoft.com/office/officeart/2005/8/layout/target3"/>
    <dgm:cxn modelId="{85DCCD71-EB88-40A5-B9F3-82F6C4335D52}" srcId="{F13F5C72-3617-4156-86DA-5AC215C42D3C}" destId="{847C2DB1-944C-46BE-9BC3-54B50A342378}" srcOrd="0" destOrd="0" parTransId="{89F16A88-6193-49CC-8F96-61BA8679EDB1}" sibTransId="{F3A6CD45-364E-4D44-94BC-E6B2E0022B62}"/>
    <dgm:cxn modelId="{53292F9D-96F0-4F31-AE5E-49C421B8A807}" type="presOf" srcId="{E4FF1DB8-B539-49AE-9CAA-4F2FF1CC1547}" destId="{3B96386A-6CC8-4A57-A91B-F5C1447F6BDD}" srcOrd="0" destOrd="0" presId="urn:microsoft.com/office/officeart/2005/8/layout/target3"/>
    <dgm:cxn modelId="{932659FD-DA0F-4ABA-8A7E-BA332F75116B}" type="presOf" srcId="{FE7FC10C-3F28-4F56-B6C3-2AB160BD3B82}" destId="{38648D46-DD7F-45C3-8753-C76D1D6DF663}" srcOrd="0" destOrd="0" presId="urn:microsoft.com/office/officeart/2005/8/layout/target3"/>
    <dgm:cxn modelId="{9DD25CA8-5570-48CD-A36E-8006A18B680A}" type="presOf" srcId="{E63381C7-7C3C-49AF-A686-F383DCC92449}" destId="{38648D46-DD7F-45C3-8753-C76D1D6DF663}" srcOrd="0" destOrd="1" presId="urn:microsoft.com/office/officeart/2005/8/layout/target3"/>
    <dgm:cxn modelId="{E79CFFE3-D3A0-494C-BAD6-7DC25D869277}" srcId="{847C2DB1-944C-46BE-9BC3-54B50A342378}" destId="{FE7FC10C-3F28-4F56-B6C3-2AB160BD3B82}" srcOrd="0" destOrd="0" parTransId="{730FF482-39AD-43C5-92E7-5527118DBBCF}" sibTransId="{5702087D-4C52-4A41-ACA2-43B71218D285}"/>
    <dgm:cxn modelId="{2B987639-65E2-4DA5-9F3D-EB1EA5B9E66E}" srcId="{EED2D673-770F-4FD5-82E1-221278FA1BF9}" destId="{6A6A44E2-1AEF-4358-9E5D-EED6C23B431A}" srcOrd="0" destOrd="0" parTransId="{F55CA5F3-2C07-4A3B-AE4E-94549D7DE31D}" sibTransId="{938A4A63-0F11-4195-B3E7-1DF2A82E0B53}"/>
    <dgm:cxn modelId="{13299444-69BB-4255-9918-A1C36980E3CA}" srcId="{F13F5C72-3617-4156-86DA-5AC215C42D3C}" destId="{EED2D673-770F-4FD5-82E1-221278FA1BF9}" srcOrd="1" destOrd="0" parTransId="{251EF702-10C4-4D2F-88B2-BB26915A2371}" sibTransId="{62B81F3A-3F46-452B-843F-CD250B82BAF5}"/>
    <dgm:cxn modelId="{DF5AFC76-19E9-4D27-B4FE-E51A131D09A2}" type="presParOf" srcId="{E2FD07BD-3CEE-4ECE-9AD1-46BDBCCD09C7}" destId="{6CF30BA6-7F7A-4BC8-90E1-AE3AD2AC98ED}" srcOrd="0" destOrd="0" presId="urn:microsoft.com/office/officeart/2005/8/layout/target3"/>
    <dgm:cxn modelId="{601319CA-8666-4890-B521-2FC65D835975}" type="presParOf" srcId="{E2FD07BD-3CEE-4ECE-9AD1-46BDBCCD09C7}" destId="{74401765-10FD-48F4-AF3A-89E60212E09E}" srcOrd="1" destOrd="0" presId="urn:microsoft.com/office/officeart/2005/8/layout/target3"/>
    <dgm:cxn modelId="{D2A7E464-F965-4AD3-B200-CAC15EFE6474}" type="presParOf" srcId="{E2FD07BD-3CEE-4ECE-9AD1-46BDBCCD09C7}" destId="{FE38C2C9-A100-4729-BC95-2E9A40B26CB7}" srcOrd="2" destOrd="0" presId="urn:microsoft.com/office/officeart/2005/8/layout/target3"/>
    <dgm:cxn modelId="{BFA0525F-D176-4D80-86BE-21522FF70A9F}" type="presParOf" srcId="{E2FD07BD-3CEE-4ECE-9AD1-46BDBCCD09C7}" destId="{A176CF49-CB95-45C6-B6B1-A2496ED2285B}" srcOrd="3" destOrd="0" presId="urn:microsoft.com/office/officeart/2005/8/layout/target3"/>
    <dgm:cxn modelId="{B30375A4-AC09-43A2-8D6E-77F67174C993}" type="presParOf" srcId="{E2FD07BD-3CEE-4ECE-9AD1-46BDBCCD09C7}" destId="{4876CBD4-6589-47AD-90A9-695BC79A5387}" srcOrd="4" destOrd="0" presId="urn:microsoft.com/office/officeart/2005/8/layout/target3"/>
    <dgm:cxn modelId="{627FA0EA-AD49-4B1A-AFDA-3DF51AD3A55E}" type="presParOf" srcId="{E2FD07BD-3CEE-4ECE-9AD1-46BDBCCD09C7}" destId="{5BED52CB-1730-40DF-B316-2BCF8D11DC0E}" srcOrd="5" destOrd="0" presId="urn:microsoft.com/office/officeart/2005/8/layout/target3"/>
    <dgm:cxn modelId="{04B9804E-53D3-4F42-B959-58EBB5BDD49D}" type="presParOf" srcId="{E2FD07BD-3CEE-4ECE-9AD1-46BDBCCD09C7}" destId="{3C6B7028-89A7-48B5-B3E0-5358B9B54CBB}" srcOrd="6" destOrd="0" presId="urn:microsoft.com/office/officeart/2005/8/layout/target3"/>
    <dgm:cxn modelId="{306F3DEF-13A0-483F-93F9-FA9A2B1BB20F}" type="presParOf" srcId="{E2FD07BD-3CEE-4ECE-9AD1-46BDBCCD09C7}" destId="{4E21EF71-0125-4DBF-B785-4870F0912758}" srcOrd="7" destOrd="0" presId="urn:microsoft.com/office/officeart/2005/8/layout/target3"/>
    <dgm:cxn modelId="{B76E6EF6-37DE-4234-9181-211B2EC143DE}" type="presParOf" srcId="{E2FD07BD-3CEE-4ECE-9AD1-46BDBCCD09C7}" destId="{814B9D3E-5F4B-4FB3-99D7-B9C926B70313}" srcOrd="8" destOrd="0" presId="urn:microsoft.com/office/officeart/2005/8/layout/target3"/>
    <dgm:cxn modelId="{A40B6F12-FE37-49FC-A7AA-33FD9C37F15A}" type="presParOf" srcId="{E2FD07BD-3CEE-4ECE-9AD1-46BDBCCD09C7}" destId="{82B78D25-D74B-4967-BACD-A976DC00DE81}" srcOrd="9" destOrd="0" presId="urn:microsoft.com/office/officeart/2005/8/layout/target3"/>
    <dgm:cxn modelId="{D3612B52-6A4E-4AEB-8827-F46FA898B828}" type="presParOf" srcId="{E2FD07BD-3CEE-4ECE-9AD1-46BDBCCD09C7}" destId="{4645F1F9-CC5D-4ACD-B510-6DFAF3CE5D69}" srcOrd="10" destOrd="0" presId="urn:microsoft.com/office/officeart/2005/8/layout/target3"/>
    <dgm:cxn modelId="{2F5A5B3D-27F3-4EBD-84BC-02182F35DAB6}" type="presParOf" srcId="{E2FD07BD-3CEE-4ECE-9AD1-46BDBCCD09C7}" destId="{3B96386A-6CC8-4A57-A91B-F5C1447F6BDD}" srcOrd="11" destOrd="0" presId="urn:microsoft.com/office/officeart/2005/8/layout/target3"/>
    <dgm:cxn modelId="{3C746B38-449F-41ED-9E09-F61D2CEF37C3}" type="presParOf" srcId="{E2FD07BD-3CEE-4ECE-9AD1-46BDBCCD09C7}" destId="{C1E72122-C80C-4DA8-980C-A35EE1DD5CAD}" srcOrd="12" destOrd="0" presId="urn:microsoft.com/office/officeart/2005/8/layout/target3"/>
    <dgm:cxn modelId="{69440484-0503-4349-9DB1-2D8631D4B40A}" type="presParOf" srcId="{E2FD07BD-3CEE-4ECE-9AD1-46BDBCCD09C7}" destId="{38648D46-DD7F-45C3-8753-C76D1D6DF663}" srcOrd="13" destOrd="0" presId="urn:microsoft.com/office/officeart/2005/8/layout/target3"/>
    <dgm:cxn modelId="{7AF72ADC-D9AB-4995-A294-8D03E551579B}" type="presParOf" srcId="{E2FD07BD-3CEE-4ECE-9AD1-46BDBCCD09C7}" destId="{FEB7E5FF-60D3-40EA-9B4D-D0DDA873F20C}" srcOrd="14" destOrd="0" presId="urn:microsoft.com/office/officeart/2005/8/layout/target3"/>
    <dgm:cxn modelId="{A5DC19A6-433C-4A69-AC03-5479840E046F}" type="presParOf" srcId="{E2FD07BD-3CEE-4ECE-9AD1-46BDBCCD09C7}" destId="{FDE54B84-8444-4278-878A-7E7CB20C3C4B}" srcOrd="15" destOrd="0" presId="urn:microsoft.com/office/officeart/2005/8/layout/target3"/>
    <dgm:cxn modelId="{043D11D4-0156-4D28-9187-742EE68FE03B}" type="presParOf" srcId="{E2FD07BD-3CEE-4ECE-9AD1-46BDBCCD09C7}" destId="{B49A27A2-AB5F-405D-95D7-C2E2264FFBF7}" srcOrd="16" destOrd="0" presId="urn:microsoft.com/office/officeart/2005/8/layout/target3"/>
    <dgm:cxn modelId="{2F53533C-DCA0-4108-95E1-E70A3DA305DC}" type="presParOf" srcId="{E2FD07BD-3CEE-4ECE-9AD1-46BDBCCD09C7}" destId="{0F6EFDFC-A184-4904-BF6B-8C2B7979CF68}" srcOrd="17" destOrd="0" presId="urn:microsoft.com/office/officeart/2005/8/layout/target3"/>
    <dgm:cxn modelId="{7E42FD6D-BEFA-45BF-81F4-AF3B128C44BE}" type="presParOf" srcId="{E2FD07BD-3CEE-4ECE-9AD1-46BDBCCD09C7}" destId="{77D15631-13ED-4C90-ABCA-407D8A0AEBB3}" srcOrd="18" destOrd="0" presId="urn:microsoft.com/office/officeart/2005/8/layout/target3"/>
    <dgm:cxn modelId="{883BA3DB-E8A8-4A51-94FF-72B9D9808A74}" type="presParOf" srcId="{E2FD07BD-3CEE-4ECE-9AD1-46BDBCCD09C7}" destId="{2E28BEFF-4318-4403-9D2A-707D59919221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99C7F-F03E-46EB-8E56-164181F1AEFE}">
      <dsp:nvSpPr>
        <dsp:cNvPr id="0" name=""/>
        <dsp:cNvSpPr/>
      </dsp:nvSpPr>
      <dsp:spPr>
        <a:xfrm>
          <a:off x="882813" y="0"/>
          <a:ext cx="7241539" cy="4525962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7213AEBC-B6BD-418E-B770-AE144733F2C6}">
      <dsp:nvSpPr>
        <dsp:cNvPr id="0" name=""/>
        <dsp:cNvSpPr/>
      </dsp:nvSpPr>
      <dsp:spPr>
        <a:xfrm>
          <a:off x="1642305" y="3123818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6F2D4-ED60-4C48-9F6C-9C4C9465DE98}">
      <dsp:nvSpPr>
        <dsp:cNvPr id="0" name=""/>
        <dsp:cNvSpPr/>
      </dsp:nvSpPr>
      <dsp:spPr>
        <a:xfrm>
          <a:off x="1477414" y="3384376"/>
          <a:ext cx="2205340" cy="975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5C3814"/>
              </a:solidFill>
              <a:latin typeface="Times New Roman" pitchFamily="18" charset="0"/>
              <a:cs typeface="Times New Roman" pitchFamily="18" charset="0"/>
            </a:rPr>
            <a:t>актуальность</a:t>
          </a:r>
          <a:endParaRPr lang="ru-RU" sz="2400" b="1" kern="1200" dirty="0">
            <a:solidFill>
              <a:srgbClr val="5C3814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77414" y="3384376"/>
        <a:ext cx="2205340" cy="975168"/>
      </dsp:txXfrm>
    </dsp:sp>
    <dsp:sp modelId="{4AE73D69-B03E-4EC6-A78E-0B6B47A39EB5}">
      <dsp:nvSpPr>
        <dsp:cNvPr id="0" name=""/>
        <dsp:cNvSpPr/>
      </dsp:nvSpPr>
      <dsp:spPr>
        <a:xfrm>
          <a:off x="3304239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B3A9F-D07C-4CB5-8A79-DDC32DB5852D}">
      <dsp:nvSpPr>
        <dsp:cNvPr id="0" name=""/>
        <dsp:cNvSpPr/>
      </dsp:nvSpPr>
      <dsp:spPr>
        <a:xfrm>
          <a:off x="3563877" y="2063838"/>
          <a:ext cx="242312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противоречия</a:t>
          </a:r>
          <a:endParaRPr lang="ru-RU" sz="2400" b="1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3877" y="2063838"/>
        <a:ext cx="2423129" cy="2462123"/>
      </dsp:txXfrm>
    </dsp:sp>
    <dsp:sp modelId="{DBE98757-7A9A-4ED6-A0CF-854EFFEADE06}">
      <dsp:nvSpPr>
        <dsp:cNvPr id="0" name=""/>
        <dsp:cNvSpPr/>
      </dsp:nvSpPr>
      <dsp:spPr>
        <a:xfrm>
          <a:off x="5302903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D7962-7AA6-4241-AFDC-732CD7E3C1AD}">
      <dsp:nvSpPr>
        <dsp:cNvPr id="0" name=""/>
        <dsp:cNvSpPr/>
      </dsp:nvSpPr>
      <dsp:spPr>
        <a:xfrm>
          <a:off x="5538253" y="1380418"/>
          <a:ext cx="1737969" cy="314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проблема</a:t>
          </a:r>
          <a:endParaRPr lang="ru-RU" sz="2400" b="1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38253" y="1380418"/>
        <a:ext cx="1737969" cy="3145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0BA8E-A54A-4579-BE40-09F94FBCBAE3}">
      <dsp:nvSpPr>
        <dsp:cNvPr id="0" name=""/>
        <dsp:cNvSpPr/>
      </dsp:nvSpPr>
      <dsp:spPr>
        <a:xfrm rot="4057326">
          <a:off x="2881741" y="3069406"/>
          <a:ext cx="668775" cy="33706"/>
        </a:xfrm>
        <a:custGeom>
          <a:avLst/>
          <a:gdLst/>
          <a:ahLst/>
          <a:cxnLst/>
          <a:rect l="0" t="0" r="0" b="0"/>
          <a:pathLst>
            <a:path>
              <a:moveTo>
                <a:pt x="0" y="16853"/>
              </a:moveTo>
              <a:lnTo>
                <a:pt x="668775" y="168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04017-BFB9-446A-98D7-1E4064DAC8E0}">
      <dsp:nvSpPr>
        <dsp:cNvPr id="0" name=""/>
        <dsp:cNvSpPr/>
      </dsp:nvSpPr>
      <dsp:spPr>
        <a:xfrm rot="1227994">
          <a:off x="3406016" y="2501577"/>
          <a:ext cx="561811" cy="33706"/>
        </a:xfrm>
        <a:custGeom>
          <a:avLst/>
          <a:gdLst/>
          <a:ahLst/>
          <a:cxnLst/>
          <a:rect l="0" t="0" r="0" b="0"/>
          <a:pathLst>
            <a:path>
              <a:moveTo>
                <a:pt x="0" y="16853"/>
              </a:moveTo>
              <a:lnTo>
                <a:pt x="561811" y="168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DDC3D-CFBE-4B8F-A193-E2D0D8B68AC5}">
      <dsp:nvSpPr>
        <dsp:cNvPr id="0" name=""/>
        <dsp:cNvSpPr/>
      </dsp:nvSpPr>
      <dsp:spPr>
        <a:xfrm rot="20260104">
          <a:off x="3407296" y="1873655"/>
          <a:ext cx="438721" cy="33706"/>
        </a:xfrm>
        <a:custGeom>
          <a:avLst/>
          <a:gdLst/>
          <a:ahLst/>
          <a:cxnLst/>
          <a:rect l="0" t="0" r="0" b="0"/>
          <a:pathLst>
            <a:path>
              <a:moveTo>
                <a:pt x="0" y="16853"/>
              </a:moveTo>
              <a:lnTo>
                <a:pt x="438721" y="168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40E0B-0C76-49A9-84A6-591A1AF42E9E}">
      <dsp:nvSpPr>
        <dsp:cNvPr id="0" name=""/>
        <dsp:cNvSpPr/>
      </dsp:nvSpPr>
      <dsp:spPr>
        <a:xfrm rot="17867099">
          <a:off x="2943726" y="1272403"/>
          <a:ext cx="789277" cy="33706"/>
        </a:xfrm>
        <a:custGeom>
          <a:avLst/>
          <a:gdLst/>
          <a:ahLst/>
          <a:cxnLst/>
          <a:rect l="0" t="0" r="0" b="0"/>
          <a:pathLst>
            <a:path>
              <a:moveTo>
                <a:pt x="0" y="16853"/>
              </a:moveTo>
              <a:lnTo>
                <a:pt x="789277" y="168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DF2BE-9B9F-48CE-83CC-0ABE7FB3C9E9}">
      <dsp:nvSpPr>
        <dsp:cNvPr id="0" name=""/>
        <dsp:cNvSpPr/>
      </dsp:nvSpPr>
      <dsp:spPr>
        <a:xfrm>
          <a:off x="1512625" y="1316919"/>
          <a:ext cx="1626654" cy="1626654"/>
        </a:xfrm>
        <a:prstGeom prst="ellipse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C76AAA31-E029-4531-8A73-0933008C7616}">
      <dsp:nvSpPr>
        <dsp:cNvPr id="0" name=""/>
        <dsp:cNvSpPr/>
      </dsp:nvSpPr>
      <dsp:spPr>
        <a:xfrm>
          <a:off x="3143827" y="1808"/>
          <a:ext cx="1231546" cy="975992"/>
        </a:xfrm>
        <a:prstGeom prst="ellipse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органи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зует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4183" y="144739"/>
        <a:ext cx="870834" cy="690130"/>
      </dsp:txXfrm>
    </dsp:sp>
    <dsp:sp modelId="{EB9B8AC7-DB69-411F-BE9C-71AFDEAA6A34}">
      <dsp:nvSpPr>
        <dsp:cNvPr id="0" name=""/>
        <dsp:cNvSpPr/>
      </dsp:nvSpPr>
      <dsp:spPr>
        <a:xfrm>
          <a:off x="4153530" y="1808"/>
          <a:ext cx="1847319" cy="975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процесс подготовки мышления учащихся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3530" y="1808"/>
        <a:ext cx="1847319" cy="975992"/>
      </dsp:txXfrm>
    </dsp:sp>
    <dsp:sp modelId="{0B9AC1AF-8DBC-4F4B-971D-1F8F60F46DBE}">
      <dsp:nvSpPr>
        <dsp:cNvPr id="0" name=""/>
        <dsp:cNvSpPr/>
      </dsp:nvSpPr>
      <dsp:spPr>
        <a:xfrm>
          <a:off x="3756574" y="1090925"/>
          <a:ext cx="1257234" cy="975992"/>
        </a:xfrm>
        <a:prstGeom prst="ellipse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формирует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40692" y="1233856"/>
        <a:ext cx="888998" cy="690130"/>
      </dsp:txXfrm>
    </dsp:sp>
    <dsp:sp modelId="{7A70C54D-22B4-44F5-AEC8-19D762A22338}">
      <dsp:nvSpPr>
        <dsp:cNvPr id="0" name=""/>
        <dsp:cNvSpPr/>
      </dsp:nvSpPr>
      <dsp:spPr>
        <a:xfrm>
          <a:off x="4759855" y="1090925"/>
          <a:ext cx="1885851" cy="975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универсальные учебные действия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9855" y="1090925"/>
        <a:ext cx="1885851" cy="975992"/>
      </dsp:txXfrm>
    </dsp:sp>
    <dsp:sp modelId="{0A4F2EA5-2EB3-45AE-AC2B-4F88743E2BED}">
      <dsp:nvSpPr>
        <dsp:cNvPr id="0" name=""/>
        <dsp:cNvSpPr/>
      </dsp:nvSpPr>
      <dsp:spPr>
        <a:xfrm>
          <a:off x="3888599" y="2339511"/>
          <a:ext cx="1252920" cy="975992"/>
        </a:xfrm>
        <a:prstGeom prst="ellipse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создает условия для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2085" y="2482442"/>
        <a:ext cx="885948" cy="690130"/>
      </dsp:txXfrm>
    </dsp:sp>
    <dsp:sp modelId="{CC0A0582-BB91-4678-A293-DA907DDC2BE7}">
      <dsp:nvSpPr>
        <dsp:cNvPr id="0" name=""/>
        <dsp:cNvSpPr/>
      </dsp:nvSpPr>
      <dsp:spPr>
        <a:xfrm>
          <a:off x="4892959" y="2339511"/>
          <a:ext cx="1879380" cy="975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включения в деятельность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выявления затруднения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2959" y="2339511"/>
        <a:ext cx="1879380" cy="975992"/>
      </dsp:txXfrm>
    </dsp:sp>
    <dsp:sp modelId="{C1A9BF0C-6EE7-494B-9E13-84D34E0CC584}">
      <dsp:nvSpPr>
        <dsp:cNvPr id="0" name=""/>
        <dsp:cNvSpPr/>
      </dsp:nvSpPr>
      <dsp:spPr>
        <a:xfrm>
          <a:off x="2920979" y="3371220"/>
          <a:ext cx="1226783" cy="975992"/>
        </a:xfrm>
        <a:prstGeom prst="ellipse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развивает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00637" y="3514151"/>
        <a:ext cx="867467" cy="690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6180A-F865-4D0F-B0AE-B118F0DB89C0}">
      <dsp:nvSpPr>
        <dsp:cNvPr id="0" name=""/>
        <dsp:cNvSpPr/>
      </dsp:nvSpPr>
      <dsp:spPr>
        <a:xfrm>
          <a:off x="611573" y="0"/>
          <a:ext cx="6858000" cy="6858000"/>
        </a:xfrm>
        <a:prstGeom prst="triangle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4D5EC4A9-45F2-45C4-8F1E-FF506DB35282}">
      <dsp:nvSpPr>
        <dsp:cNvPr id="0" name=""/>
        <dsp:cNvSpPr/>
      </dsp:nvSpPr>
      <dsp:spPr>
        <a:xfrm>
          <a:off x="4139939" y="1844821"/>
          <a:ext cx="4457700" cy="1547217"/>
        </a:xfrm>
        <a:prstGeom prst="round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формирование прочных и глубоких знаний</a:t>
          </a:r>
          <a:endParaRPr lang="ru-RU" sz="2200" kern="1200" dirty="0"/>
        </a:p>
      </dsp:txBody>
      <dsp:txXfrm>
        <a:off x="4215468" y="1920350"/>
        <a:ext cx="4306642" cy="1396159"/>
      </dsp:txXfrm>
    </dsp:sp>
    <dsp:sp modelId="{1ABC06EE-6206-4BED-A7E0-24B9125CAD17}">
      <dsp:nvSpPr>
        <dsp:cNvPr id="0" name=""/>
        <dsp:cNvSpPr/>
      </dsp:nvSpPr>
      <dsp:spPr>
        <a:xfrm>
          <a:off x="4427995" y="3536616"/>
          <a:ext cx="4457700" cy="1576760"/>
        </a:xfrm>
        <a:prstGeom prst="round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формирование регулятивных, познавательных, коммуникативных, личностных  универсальных учебных действий</a:t>
          </a:r>
          <a:endParaRPr lang="ru-RU" sz="2200" kern="1200" dirty="0"/>
        </a:p>
      </dsp:txBody>
      <dsp:txXfrm>
        <a:off x="4504966" y="3613587"/>
        <a:ext cx="4303758" cy="1422818"/>
      </dsp:txXfrm>
    </dsp:sp>
    <dsp:sp modelId="{DBC71C70-F5B1-42D7-AB47-C44C58B353B7}">
      <dsp:nvSpPr>
        <dsp:cNvPr id="0" name=""/>
        <dsp:cNvSpPr/>
      </dsp:nvSpPr>
      <dsp:spPr>
        <a:xfrm>
          <a:off x="4644015" y="5249272"/>
          <a:ext cx="4313627" cy="1408639"/>
        </a:xfrm>
        <a:prstGeom prst="round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приобретение навыков самостоятельной работы </a:t>
          </a:r>
          <a:endParaRPr lang="ru-RU" sz="2200" kern="1200" dirty="0"/>
        </a:p>
      </dsp:txBody>
      <dsp:txXfrm>
        <a:off x="4712779" y="5318036"/>
        <a:ext cx="4176099" cy="12711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0.32491</cdr:x>
      <cdr:y>0.125</cdr:y>
    </cdr:from>
    <cdr:to>
      <cdr:x>0.48995</cdr:x>
      <cdr:y>0.32342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5760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0.06498</cdr:x>
      <cdr:y>0.03125</cdr:y>
    </cdr:from>
    <cdr:to>
      <cdr:x>0.51594</cdr:x>
      <cdr:y>0.22967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" y="144016"/>
          <a:ext cx="249857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Доля выпускников (в %), получивших положительные отметки 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результатам итоговой аттестации в форме ЕГЭ	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			</a:t>
          </a:r>
        </a:p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185DA58-CFD5-4827-9C69-7739ED53C697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5A28DD1-7E32-43E7-9A81-4273C7A34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93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28DD1-7E32-43E7-9A81-4273C7A340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8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28DD1-7E32-43E7-9A81-4273C7A340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5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orguach.jimdo.com/%D0%BC%D0%B5%D1%82%D0%BE%D0%B4%D0%B8%D1%87%D0%B5%D1%81%D0%BA%D0%B0%D1%8F-%D0%BA%D0%BE%D0%BF%D0%B8%D0%BB%D0%BA%D0%B0/%D0%BC%D0%B5%D1%82%D0%BE%D0%B4%D0%B8%D1%87%D0%B5%D1%81%D0%BA%D0%B8%D0%B5-%D0%BC%D0%B0%D1%82%D0%B5%D1%80%D0%B8%D0%B0%D0%BB%D1%8B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orguach.jimdo.com/%D0%BC%D0%B5%D1%82%D0%BE%D0%B4%D0%B8%D1%87%D0%B5%D1%81%D0%BA%D0%B0%D1%8F-%D0%BA%D0%BE%D0%BF%D0%B8%D0%BB%D0%BA%D0%B0/%D0%BC%D0%B5%D1%82%D0%BE%D0%B4%D0%B8%D1%87%D0%B5%D1%81%D0%BA%D0%B8%D0%B5-%D0%BC%D0%B0%D1%82%D0%B5%D1%80%D0%B8%D0%B0%D0%BB%D1%8B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dorguach.jimdo.com/%D1%81%D1%82%D1%80%D0%B0%D0%BD%D0%B8%D1%87%D0%BA%D0%B0-%D0%B4%D0%BB%D1%8F-%D1%83%D1%87%D0%B0%D1%89%D0%B8%D1%85%D1%81%D1%8F/%D0%BF%D1%80%D0%BE%D0%B5%D0%BA%D1%82%D1%8B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dorguach.jimdo.com/%D0%BF%D0%BE%D1%80%D1%82%D1%84%D0%BE%D0%BB%D0%B8%D0%BE/%D1%80%D0%B5%D0%B7%D1%83%D0%BB%D1%8C%D1%82%D0%B0%D1%82%D1%8B-%D0%BF%D0%B5%D0%B4%D0%B0%D0%B3%D0%BE%D0%B3%D0%B8%D1%87%D0%B5%D1%81%D0%BA%D0%BE%D0%B9-%D0%B4%D0%B5%D1%8F%D1%82%D0%B5%D0%BB%D1%8C%D0%BD%D0%BE%D1%81%D1%82%D0%B8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" TargetMode="External"/><Relationship Id="rId2" Type="http://schemas.openxmlformats.org/officeDocument/2006/relationships/hyperlink" Target="http://www.menob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orguach.jimdo.com/%D0%BC%D0%B5%D1%82%D0%BE%D0%B4%D0%B8%D1%87%D0%B5%D1%81%D0%BA%D0%B0%D1%8F-%D0%BA%D0%BE%D0%BF%D0%B8%D0%BB%D0%BA%D0%B0/%D0%BC%D0%B5%D1%82%D0%BE%D0%B4%D0%B8%D1%87%D0%B5%D1%81%D0%BA%D0%B8%D0%B5-%D0%BC%D0%B0%D1%82%D0%B5%D1%80%D0%B8%D0%B0%D0%BB%D1%8B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6334" y="2156228"/>
            <a:ext cx="4636844" cy="982386"/>
          </a:xfrm>
        </p:spPr>
        <p:txBody>
          <a:bodyPr>
            <a:normAutofit/>
          </a:bodyPr>
          <a:lstStyle/>
          <a:p>
            <a:pPr algn="r"/>
            <a:r>
              <a:rPr lang="ru-RU" sz="2000" b="1" i="1" cap="none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i="1" cap="none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ельзя научить, </a:t>
            </a:r>
            <a:br>
              <a:rPr lang="ru-RU" sz="2000" b="1" i="1" cap="none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cap="none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только научиться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В.М</a:t>
            </a:r>
            <a:r>
              <a:rPr lang="ru-RU" sz="1600" b="1" i="1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ейерхольд</a:t>
            </a:r>
            <a:endParaRPr lang="ru-RU" sz="1600" b="1" i="1" cap="none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221" y="3068960"/>
            <a:ext cx="8558500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Приемы создания проблемных ситуаций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уроках литературы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152835"/>
            <a:ext cx="79928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Конкурсное задание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МЕТОДИЧЕСКИЙ  СЕМИНАР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4518195"/>
            <a:ext cx="3192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Доржу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А.Ч.,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Сукпакской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СОШ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Араптана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Кызылского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района Республики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9221"/>
            <a:ext cx="2304256" cy="18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16632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Всероссийский конкурс</a:t>
            </a:r>
            <a:br>
              <a:rPr lang="ru-RU" sz="2000" b="1" i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«Учитель года России — 2014»</a:t>
            </a:r>
            <a:endParaRPr lang="ru-RU" sz="2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611450"/>
              </p:ext>
            </p:extLst>
          </p:nvPr>
        </p:nvGraphicFramePr>
        <p:xfrm>
          <a:off x="0" y="548680"/>
          <a:ext cx="9144000" cy="2376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656"/>
                <a:gridCol w="1728192"/>
                <a:gridCol w="5940152"/>
              </a:tblGrid>
              <a:tr h="2376264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Метания великих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Сказки  А.С. Пушкина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720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Предлагаю ученикам  несколько высказываний В.Г. Белинского  о сказках  А. С. Пушкина: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2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«Его сказки – это поддельные цветы» и «Пушкинские сказки …выше всех других народных произведений»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2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 концу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урока учащимся надо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выбрать цитату, которая наиболее полно и точно отражает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их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точку зрения, и обосновать этот выбор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989508"/>
              </p:ext>
            </p:extLst>
          </p:nvPr>
        </p:nvGraphicFramePr>
        <p:xfrm>
          <a:off x="-4385" y="43815"/>
          <a:ext cx="9144000" cy="576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0041"/>
                <a:gridCol w="1728192"/>
                <a:gridCol w="5935767"/>
              </a:tblGrid>
              <a:tr h="576873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урока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 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353608"/>
              </p:ext>
            </p:extLst>
          </p:nvPr>
        </p:nvGraphicFramePr>
        <p:xfrm>
          <a:off x="33802" y="2924944"/>
          <a:ext cx="9110198" cy="3933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1729886"/>
                <a:gridCol w="5940152"/>
              </a:tblGrid>
              <a:tr h="3933056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Мнимая ошибка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В.А. Жуковский «Приход весны»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 читает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стихотворение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2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Зелень нивы, рощи лепет,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2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небе голубиный трепет,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2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Теплый  дождь, сверканье вод,-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2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Вас назвавши, что прибавить?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2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Чем иным тебя прославить,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2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Жизнь души, весны приход?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2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просит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найти  ошибку. (У поэта 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жаворонка трепет).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2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Вопрос:  Почему автор использует слово жаворонок, а не голубь?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8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605501"/>
              </p:ext>
            </p:extLst>
          </p:nvPr>
        </p:nvGraphicFramePr>
        <p:xfrm>
          <a:off x="0" y="1"/>
          <a:ext cx="9132759" cy="5126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9712"/>
                <a:gridCol w="1512168"/>
                <a:gridCol w="5640879"/>
              </a:tblGrid>
              <a:tr h="538268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Приемы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68211">
                <a:tc rowSpan="4"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Отрицательные» цитаты, эпиграммы или карикатуры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А.С. Пушкин. Тема дружбы в лирике.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Современный писатель Э. Лимонов считает, что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долгая, на всю жизнь, связь Пушкина с соучениками по лицею – это свидетельство его низкой социальной мобильности». Опровергните или докажите точку зрения писателя.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133">
                <a:tc vMerge="1"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Н.А. Некрасов. Творчество.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Критик Андриевский назвал поэзию Н.А. Некрасова «мельхиоровой, а некрасовские стихи – «скорее историей поэзии, чем самой поэзией».  Почему?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53">
                <a:tc vMerge="1"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Ахматова. Любовная лирика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 вами карикатура Н. Поваляевой на стихотворение А. Ахматовой «Дверь полуоткрыта…». Какая деталь выражает суть стихотворения?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368">
                <a:tc vMerge="1"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Н.В. Гоголь. Значение творчества.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Прочитайте эпиграмму Ю. Благого: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Нам, товарищи, нужны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Подобрее  Щедрины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такие Гоголи,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Чтобы нас не трогали.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Ответьте на вопрос: Нужны ли  сегодня гоголевские  традиции?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46965"/>
              </p:ext>
            </p:extLst>
          </p:nvPr>
        </p:nvGraphicFramePr>
        <p:xfrm>
          <a:off x="0" y="5085185"/>
          <a:ext cx="9144000" cy="1772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7427"/>
                <a:gridCol w="1504453"/>
                <a:gridCol w="5652120"/>
              </a:tblGrid>
              <a:tr h="1772816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Незнакомые  знакомцы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Поговорки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начинает урок со слов о том, что</a:t>
                      </a:r>
                    </a:p>
                    <a:p>
                      <a:pPr marL="222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урока похожа  на уже изученную ранее тему «Пословицы» и предлагает составить план изучения темы «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Поговорки»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603368"/>
              </p:ext>
            </p:extLst>
          </p:nvPr>
        </p:nvGraphicFramePr>
        <p:xfrm>
          <a:off x="-36512" y="-2"/>
          <a:ext cx="9180513" cy="6730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/>
                <a:gridCol w="1870272"/>
                <a:gridCol w="6230121"/>
              </a:tblGrid>
              <a:tr h="277523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Приемы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5046">
                <a:tc rowSpan="3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Мы выбираем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Гоголь Н.В. «Тарас Бульба»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Тарас Бульба – герой ? или Тарас Бульба – герой!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4">
                <a:tc vMerge="1"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О.Генри «Дары волхвов»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Делла и Джим – двое глупых или двое мудрейших?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504">
                <a:tc vMerge="1"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В. Распутин      «Уроки французского»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Предлагается заполнить таблицу словами, обозначающими качества «хорошего» учителя и хорошего» ученика и ответить на вопросы: «Как вы понимаете выражение «хороший учитель»  и «хороший ученик»? Какие качества самые важные для них?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37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Точный взгляд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Романтизм как литературное направление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Учащиеся сопоставляют репродукции картин М. Шибанова «Празднество свадебного договора»,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Э.Делакруа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«Свобода, ведущая народ»»,   Айвазовского «Девятый вал». </a:t>
                      </a:r>
                      <a:r>
                        <a:rPr lang="ru-RU" sz="1600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Задание: «Что хотели показать своими работами художники? Как вы думаете, какие из этих картин относят к романтическим? Почему? </a:t>
                      </a:r>
                      <a:r>
                        <a:rPr lang="ru-RU" sz="16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Почему </a:t>
                      </a:r>
                      <a:r>
                        <a:rPr lang="ru-RU" sz="1600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свобода в произведениях романтизма чаще всего связана  со страданием и  смертью</a:t>
                      </a:r>
                      <a:r>
                        <a:rPr lang="ru-RU" sz="16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 Это стало </a:t>
                      </a:r>
                      <a:r>
                        <a:rPr lang="ru-RU" sz="1600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бы логичным началом к разговору об одиночестве  романтического героя в обществе</a:t>
                      </a:r>
                      <a:r>
                        <a:rPr lang="ru-RU" sz="160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600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91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Контраст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А.П. Чехов «Крыжовник»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Контраст «съедобное-несъедобное». Учащиеся, размышляя о том, что такое мечта, какая мечта достойна стать жизненной целью, приходят к выводу о том, что люди зачастую совершают подмену истинных, духовных ценностей («несъедобных») материальными («съедобными»).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качестве контрастных пар на уроке литературы в разных классах могут выступить  следующие: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Любовь-ненависть, жизнь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смерть, природа-цивилизация, мечты –реальность, согласие-несогласие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C:\Users\Анжелика\Desktop\фото\печатать\SL7328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2160240" cy="1625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8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Формируемые универсальные учебные действия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716332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55776" y="1628800"/>
            <a:ext cx="231198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ситуация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4509120"/>
            <a:ext cx="4329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100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давать нравственную </a:t>
            </a:r>
            <a:endParaRPr lang="ru-RU" sz="2100" dirty="0" smtClean="0">
              <a:solidFill>
                <a:srgbClr val="56565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оценку ситуации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lang="ru-RU" sz="2100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нравственный </a:t>
            </a:r>
            <a:endParaRPr lang="ru-RU" sz="2100" dirty="0" smtClean="0">
              <a:solidFill>
                <a:srgbClr val="56565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выбор</a:t>
            </a:r>
            <a:endParaRPr lang="ru-RU" sz="2100" dirty="0">
              <a:solidFill>
                <a:srgbClr val="56565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452048" cy="8367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публикации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929749"/>
              </p:ext>
            </p:extLst>
          </p:nvPr>
        </p:nvGraphicFramePr>
        <p:xfrm>
          <a:off x="107503" y="764703"/>
          <a:ext cx="8928992" cy="591185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368153"/>
                <a:gridCol w="3024336"/>
                <a:gridCol w="2016224"/>
                <a:gridCol w="1728192"/>
                <a:gridCol w="792087"/>
              </a:tblGrid>
              <a:tr h="1807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888" marR="5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публикации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888" marR="5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Выходные данные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888" marR="5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издания, гриф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888" marR="5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издательства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888" marR="5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издания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888" marR="5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888" marR="5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Активизация активной творческой личности через технологию проблемного обучения в преподавании русского языка и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литературы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Проблемное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в преподавании русского языка и литературы в  7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 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Методы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и приемы начала современного урока русского языка и литературы 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888" marR="5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Кызыл,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Сборник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материалов межрегиональной НПК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Кызыл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сборник методических разработок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фестиваля педагогических идей «Открой себя»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Кызыл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сборник материалов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НПК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«Инновационные образовательные технологии и мастерство педагога естественно-научного и гуманитарного профиля»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888" marR="5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Институт развития национальной школы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Редакционно-издательский отдел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ТГИПиПККП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Редакционно-издательский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ТГИПиПККП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РТ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888" marR="5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888" marR="598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7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12088" cy="4766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Выступления, мастер-классы, уроки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089233"/>
              </p:ext>
            </p:extLst>
          </p:nvPr>
        </p:nvGraphicFramePr>
        <p:xfrm>
          <a:off x="0" y="620688"/>
          <a:ext cx="9108504" cy="6053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2298"/>
                <a:gridCol w="1308147"/>
                <a:gridCol w="6468059"/>
              </a:tblGrid>
              <a:tr h="16651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  <a:endParaRPr lang="ru-RU" sz="1200" b="1" i="1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11" marR="47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200" b="1" i="1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11" marR="47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Тематика</a:t>
                      </a:r>
                      <a:endParaRPr lang="ru-RU" sz="1200" b="1" i="1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11" marR="47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312">
                <a:tc rowSpan="2"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мастер-классов </a:t>
                      </a:r>
                    </a:p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педагогов, руководителей</a:t>
                      </a:r>
                      <a:endParaRPr lang="ru-RU" sz="1200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11" marR="47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endParaRPr lang="ru-RU" sz="1200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11" marR="47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Научно-исследовательская деятельность методических объединений педагогов ОУ</a:t>
                      </a: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17.04.2012.; лекция на КПК в </a:t>
                      </a:r>
                      <a:r>
                        <a:rPr lang="ru-RU" sz="12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ТГИПиПККП</a:t>
                      </a: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РТ</a:t>
                      </a:r>
                    </a:p>
                    <a:p>
                      <a:pPr marL="342900" lvl="0" indent="-342900">
                        <a:spcBef>
                          <a:spcPts val="14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Школьный пресс-центр как средство идентификации личности – доклад на республиканском  фестивале проектов инновационных площадок по введению и реализации ФГОС ООО, сертификат № от 26.04. 12. (</a:t>
                      </a:r>
                      <a:r>
                        <a:rPr lang="ru-RU" sz="12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ТГИиПКК</a:t>
                      </a:r>
                      <a:r>
                        <a:rPr lang="ru-RU" sz="12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endParaRPr lang="ru-RU" sz="1200" kern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kern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Технологическая</a:t>
                      </a:r>
                      <a:r>
                        <a:rPr lang="ru-RU" sz="1200" kern="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карта современного  урока - </a:t>
                      </a:r>
                      <a:r>
                        <a:rPr lang="ru-RU" sz="12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17.01.2014.; лекция на КПК в </a:t>
                      </a:r>
                      <a:r>
                        <a:rPr lang="ru-RU" sz="1200" kern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ТГИПиПККП</a:t>
                      </a:r>
                      <a:r>
                        <a:rPr lang="ru-RU" sz="12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РТ</a:t>
                      </a:r>
                      <a:endParaRPr lang="ru-RU" sz="1200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11" marR="47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sz="1200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11" marR="47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над частью С в экзаменационной работе по русскому </a:t>
                      </a:r>
                      <a:r>
                        <a:rPr lang="ru-RU" sz="12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языку («</a:t>
                      </a: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Подводные камни части С»)- мастер-класс и открытый урок для педагогов </a:t>
                      </a:r>
                      <a:r>
                        <a:rPr lang="ru-RU" sz="12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 </a:t>
                      </a: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12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23.01.2012 </a:t>
                      </a: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200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11" marR="47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482">
                <a:tc rowSpan="2"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Выступления </a:t>
                      </a: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методических объединениях, конференциях</a:t>
                      </a:r>
                    </a:p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11" marR="47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endParaRPr lang="ru-RU" sz="1200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11" marR="47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Построение модели образовательного пространства в условиях введения ФГОС ООО – 12.10.2012.; круглый стол для педагогов республики на КПК в </a:t>
                      </a:r>
                      <a:r>
                        <a:rPr lang="ru-RU" sz="12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ТГИПиПККП</a:t>
                      </a: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РТ</a:t>
                      </a:r>
                      <a:endParaRPr lang="ru-RU" sz="1200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11" marR="47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sz="1200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11" marR="47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Системно-</a:t>
                      </a:r>
                      <a:r>
                        <a:rPr lang="ru-RU" sz="1200" kern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деятельностный</a:t>
                      </a:r>
                      <a:r>
                        <a:rPr lang="ru-RU" sz="12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подход в преподавании русского языка и литературы – 27.02.2012.; </a:t>
                      </a:r>
                      <a:r>
                        <a:rPr lang="ru-RU" sz="12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районные педагогические чтения</a:t>
                      </a: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сделать урок интересным – 11.04.2010.; </a:t>
                      </a:r>
                      <a:r>
                        <a:rPr lang="ru-RU" sz="12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районные педагогические чтения</a:t>
                      </a: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«Портфолио учителя русского языка и литературы – 24.08.2009.; августовское совещание педагогических работников </a:t>
                      </a:r>
                      <a:r>
                        <a:rPr lang="ru-RU" sz="12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Кызылского</a:t>
                      </a: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  <a:endParaRPr lang="ru-RU" sz="1200" kern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Цикл уроков по творчеству А.С. Пушкина – </a:t>
                      </a:r>
                      <a:r>
                        <a:rPr lang="ru-RU" sz="12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04.04.2011.; </a:t>
                      </a:r>
                      <a:r>
                        <a:rPr lang="ru-RU" sz="12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смотр – конкурс «Лучшая методическая разработка</a:t>
                      </a:r>
                      <a:r>
                        <a:rPr lang="ru-RU" sz="12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11" marR="47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83">
                <a:tc rowSpan="3"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Открытые уроки</a:t>
                      </a:r>
                      <a:endParaRPr lang="ru-RU" sz="1200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11" marR="47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Федеральный</a:t>
                      </a:r>
                      <a:endParaRPr lang="ru-RU" sz="1200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11" marR="47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Открытый  урок 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Стили речи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в межрегиональном семинаре учителей РЯЛ в рамках спартакиады женщин Республики Тува и  Республики Хакассия от 14.09.12.</a:t>
                      </a:r>
                      <a:endParaRPr lang="ru-RU" sz="1200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11" marR="47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Региональный</a:t>
                      </a:r>
                      <a:endParaRPr lang="ru-RU" sz="1200" kern="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200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11" marR="47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Открытый урок для студентов филфака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ТувГУ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«Предложения по цели высказывания», 2011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 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Проза и поэзия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в 5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для учителей республики на КПК  для педагогов республики в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ТГИПиПККП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РТ «Построение модели образовательного пространства в условиях введения ФГОС ООО» – 12.10.2012</a:t>
                      </a:r>
                      <a:endParaRPr lang="ru-RU" sz="1200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11" marR="47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Муниципальный</a:t>
                      </a:r>
                      <a:endParaRPr lang="ru-RU" sz="1200" kern="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200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11" marR="47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Открытый урок  для учителей русского языка района « Способы построения вступительной части  сочинения на экзамене» -  14.03.2013.</a:t>
                      </a:r>
                      <a:endParaRPr lang="ru-RU" sz="1200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11" marR="47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1625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Анжелика\Desktop\фото\фото ФГОС\SL730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71" y="5301208"/>
            <a:ext cx="1475656" cy="112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5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8092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 учащихся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56230"/>
              </p:ext>
            </p:extLst>
          </p:nvPr>
        </p:nvGraphicFramePr>
        <p:xfrm>
          <a:off x="251520" y="1389194"/>
          <a:ext cx="8640961" cy="477611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56184"/>
                <a:gridCol w="2446090"/>
                <a:gridCol w="2306438"/>
                <a:gridCol w="2232249"/>
              </a:tblGrid>
              <a:tr h="873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98" marR="65698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2011-2012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98" marR="65698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98" marR="65698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2013-2014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98" marR="65698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85386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Олимпиады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Всероссийская олимпиада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школьников (муниципальный этап)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98" marR="65698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Лопсан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Алдынай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место, русская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98" marR="6569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Лопсан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Алдынай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место, русский язык,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Тажы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Виктория –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место, русская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98" marR="6569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Монгуш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Надежда -  1 место, районная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универсальная олимпиада «Всезнайка» для учащихся, обучающихся по ФГОС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98" marR="6569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8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Конкурсы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98" marR="65698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Доржу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Глеб - 1 место, республиканский форум «Зеленая планета» (конкурс сочинений)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Буркут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Эдуард, республиканский конкурс сочинений среди школьников 8-11 классов «Будущее зависит от нас»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98" marR="6569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Тамчай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Леонид – 1 место, районный конкурс сочинений «Мой папа-мой идеал»,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Кужугет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Айлана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3 место, районный конкурс сочинений «Мой папа-мой идеал»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Ягодкин Дима – 1 место, районный смотр-фестиваль «Дела давно минувших дней»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98" marR="6569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Ягодкин Дмитрий – 1 место в районном конкурсе чтецов «Живая классика»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Гутнева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Варвара – 2 место в районном конкурсе чтецов «Живая классика»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98" marR="6569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8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Конференции,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/>
                        </a:rPr>
                        <a:t>проекты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98" marR="65698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Дандар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Ай-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кыс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- 2 место, районная НПК «Шаг в будущее»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98" marR="6569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Сарыг-оол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Анатолий – 1 место, районная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НПК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«Толерантность в образовательном пространстве»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98" marR="6569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Монгуш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Мария – 1 место, районная НПК «Шаг в будущее»,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Монгуш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Мария – 2 место районный фестиваль «100 открытий и находок»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98" marR="6569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Анжелика\Desktop\фото\фото3\201211\201211A0\01112012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5258"/>
            <a:ext cx="15121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435280" cy="792088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Результаты ЕГЭ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997989"/>
              </p:ext>
            </p:extLst>
          </p:nvPr>
        </p:nvGraphicFramePr>
        <p:xfrm>
          <a:off x="251520" y="836712"/>
          <a:ext cx="5540557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08788"/>
              </p:ext>
            </p:extLst>
          </p:nvPr>
        </p:nvGraphicFramePr>
        <p:xfrm>
          <a:off x="4932040" y="3284984"/>
          <a:ext cx="39959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789040"/>
            <a:ext cx="5707360" cy="2363093"/>
          </a:xfrm>
        </p:spPr>
        <p:txBody>
          <a:bodyPr/>
          <a:lstStyle/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5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64"/>
            <a:ext cx="8928992" cy="11625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роста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способностей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учащихся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236194"/>
              </p:ext>
            </p:extLst>
          </p:nvPr>
        </p:nvGraphicFramePr>
        <p:xfrm>
          <a:off x="3203848" y="3965104"/>
          <a:ext cx="594015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550187"/>
              </p:ext>
            </p:extLst>
          </p:nvPr>
        </p:nvGraphicFramePr>
        <p:xfrm>
          <a:off x="0" y="1412776"/>
          <a:ext cx="5220072" cy="35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781793"/>
              </p:ext>
            </p:extLst>
          </p:nvPr>
        </p:nvGraphicFramePr>
        <p:xfrm>
          <a:off x="4418418" y="188640"/>
          <a:ext cx="472558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54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Удовлетворенность учащихся, родителей деятельностью педагога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299659"/>
              </p:ext>
            </p:extLst>
          </p:nvPr>
        </p:nvGraphicFramePr>
        <p:xfrm>
          <a:off x="35496" y="1412776"/>
          <a:ext cx="9108504" cy="4855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"/>
                <a:gridCol w="2419871"/>
                <a:gridCol w="748481"/>
                <a:gridCol w="934725"/>
                <a:gridCol w="721459"/>
                <a:gridCol w="926235"/>
                <a:gridCol w="729949"/>
                <a:gridCol w="864096"/>
                <a:gridCol w="720080"/>
                <a:gridCol w="899592"/>
              </a:tblGrid>
              <a:tr h="20936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удовлетворенности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целом удовлетворен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удовлетворен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целом удовлетворен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удовлетворен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241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организацией межличностного общения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03283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организацией поиска решения учебных проблем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231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организацией поиска и применения новой информации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61353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организацией самостоятельной работы учащихся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37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организацией творческой работы учащихся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4491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условиями для развития общей культуры учащегося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9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507195"/>
              </p:ext>
            </p:extLst>
          </p:nvPr>
        </p:nvGraphicFramePr>
        <p:xfrm>
          <a:off x="457200" y="908720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im4-tub-ru.yandex.net/i?id=436843650-20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93" y="1556792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7944" y="3363489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 старыми формами и методами образовательного процесса, основанными на репродукции, и потребностью общества в инициативных, творчески мыслящих, успешно адаптирующихся к изменяющимся условиям людях;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 теоретическим обоснованием необходимости перехода на системно-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подход обучения и недостаточной разработанностью методических основ по его организации.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548680"/>
            <a:ext cx="38884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каких приемов и средств, находящихся в арсенале педагога, сформировать востребованную обществом личность?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884096" cy="4739357"/>
          </a:xfrm>
        </p:spPr>
        <p:txBody>
          <a:bodyPr>
            <a:normAutofit fontScale="70000" lnSpcReduction="20000"/>
          </a:bodyPr>
          <a:lstStyle/>
          <a:p>
            <a:pPr lvl="0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Кульневич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С.В.,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Лукоценина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Т.П. Современный урок. Часть 3: Проблемные уроки.- Ростов-на-Дону: Учитель,  2006.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Матюшкин А.М. Проблемные ситуации в мышлении и  обучении.- М.: Педагогика, 1972.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Мельникова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Е.Л.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Проблемный урок, или Как открывать знания с учениками: Пособие для учителя. 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М.: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 г.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Мельникова Е.Л. Проблемно-диалогическое обучение как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срелдство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реализации ФГОС: Пособие для учителя.- М.: ФГАОУ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АПКиППРО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2012.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Петрушин В.И. Психологические аспекты деятельности учителя и классного руководителя. – М.: Центр «Педагогический поиск», 2001.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Селевко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Г.К.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Энциклопедия образовательных технологий.- М.: НИИ школьных технологий, 2006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Хуторской А.В. Развитие одаренности школьников. – М.: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2000.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Использованные ресурсы: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4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menobr</a:t>
            </a:r>
            <a:r>
              <a:rPr lang="ru-RU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endParaRPr lang="ru-RU" sz="24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festival.1september.ru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eidos</a:t>
            </a:r>
            <a:r>
              <a:rPr lang="ru-RU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24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400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нжелика\Desktop\фото\фото3\201211\201211A0\13112012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07142"/>
            <a:ext cx="2579779" cy="19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86159" y="1916832"/>
            <a:ext cx="2952542" cy="309634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Что такое проблемная </a:t>
            </a:r>
            <a:r>
              <a:rPr lang="ru-RU" dirty="0" smtClean="0">
                <a:solidFill>
                  <a:srgbClr val="C00000"/>
                </a:solidFill>
              </a:rPr>
              <a:t>ситуация?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80615"/>
              </p:ext>
            </p:extLst>
          </p:nvPr>
        </p:nvGraphicFramePr>
        <p:xfrm>
          <a:off x="1259632" y="1441025"/>
          <a:ext cx="8686800" cy="441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20998" y="3141838"/>
            <a:ext cx="149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Проблемная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924944"/>
            <a:ext cx="1959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Проблемное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5013176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творческое овладение информацией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мыслительные способности</a:t>
            </a:r>
          </a:p>
        </p:txBody>
      </p:sp>
    </p:spTree>
    <p:extLst>
      <p:ext uri="{BB962C8B-B14F-4D97-AF65-F5344CB8AC3E}">
        <p14:creationId xmlns:p14="http://schemas.microsoft.com/office/powerpoint/2010/main" val="14072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686800" cy="67413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условия для повышения эффективности учебного процесса на основе использования проблемных ситуаций на уроках литературы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Изучить и проанализировать научно-методическую литературу по теме.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Организовать учебную деятельность как процесс решения проблем на основе создания проблемной ситуации.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Способствовать формированию у  учащихся универсальных учебных действий в ходе активного самостоятельного поиска решения проблем.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Подобрать методики для мониторинговых исследований, позволяющие проверить  результативность опыта.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Условия использования проблемных ситуаций: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207180"/>
              </p:ext>
            </p:extLst>
          </p:nvPr>
        </p:nvGraphicFramePr>
        <p:xfrm>
          <a:off x="323528" y="1412776"/>
          <a:ext cx="8496943" cy="5112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472"/>
                <a:gridCol w="4248471"/>
              </a:tblGrid>
              <a:tr h="1040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ru-RU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чащиеся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ru-RU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читель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19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971550" algn="l"/>
                        </a:tabLst>
                        <a:defRPr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Определяют области «незнания»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7155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Открывают «новые» знания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71550" algn="l"/>
                        </a:tabLs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Переносят знания в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новую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ситуацию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7155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Создает проблемную ситуацию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7155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Фиксирует затруднения</a:t>
                      </a:r>
                    </a:p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71550" algn="l"/>
                        </a:tabLst>
                      </a:pP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50" name="Picture 2" descr="C:\Users\Анжелика\Desktop\фото\учитель года 2014\SL7300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-17467"/>
          <a:stretch/>
        </p:blipFill>
        <p:spPr bwMode="auto">
          <a:xfrm>
            <a:off x="4932040" y="4365104"/>
            <a:ext cx="3377722" cy="229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5009171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1" y="5085184"/>
            <a:ext cx="3620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планируемые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cap="none" dirty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Приемы организации проблемных ситуаций</a:t>
            </a:r>
            <a:r>
              <a:rPr lang="ru-RU" sz="4800" cap="none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800" cap="none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097127"/>
              </p:ext>
            </p:extLst>
          </p:nvPr>
        </p:nvGraphicFramePr>
        <p:xfrm>
          <a:off x="-8670" y="1052737"/>
          <a:ext cx="9143999" cy="3821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1521"/>
                <a:gridCol w="4572478"/>
              </a:tblGrid>
              <a:tr h="65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Затруднение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Удивление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310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Задание, не выполнимое вообще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Одновременное предъявление противоречивых фактов, теорий или взаимоисключающих точек зрения.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31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Практическое задание, не сходное с предыдущим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Сталкивание мнений вопросом или практическим заданием.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Picture 3" descr="C:\Users\Анжелика\Desktop\фото\проекты фгос\180120133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4" t="21765" r="18103" b="-20620"/>
          <a:stretch/>
        </p:blipFill>
        <p:spPr bwMode="auto">
          <a:xfrm>
            <a:off x="1507724" y="4149080"/>
            <a:ext cx="28080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нжелика\Desktop\надо печатать\конкурс\SL7314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656" y="4386340"/>
            <a:ext cx="35643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8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472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Проблемный вопрос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594909"/>
              </p:ext>
            </p:extLst>
          </p:nvPr>
        </p:nvGraphicFramePr>
        <p:xfrm>
          <a:off x="-31231" y="980727"/>
          <a:ext cx="9144000" cy="5848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6812"/>
                <a:gridCol w="4707188"/>
              </a:tblGrid>
              <a:tr h="4583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урока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Проблемный вопрос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01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Былина  «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Вольга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Микула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Селянинович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былина – это песнь героического содержания, то в чем состоит героизм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Микулы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Селяниновича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Державин Г.Р. «Памятник»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Можно ли победить смерть?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1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Пушкин А.С. «Песнь о вещем Олеге»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Можно ли уйти от судьбы? Верность – выражение любви или путь к гибели?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Пушкин А.С. «Капитанская дочка»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Славы или позора достоин Петр Гринев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6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Лермонтов М.Ю. «Песнь про царя Ивана Васильевича, молодого опричника и удалого купца Калашникова»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важнее – жизнь или смерть?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1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Гоголь Н.В. «Ревизор»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 комедия названа «Ревизор», если мы не встречаемся с ним ни разу?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Чехов А.П. «Хамелеон»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Может ли быть пальто «барометром настроения»?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1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М.Горький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«На дне»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 Лука исчезает в третьем действии пьесы и целое действие идёт без него?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1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174954"/>
              </p:ext>
            </p:extLst>
          </p:nvPr>
        </p:nvGraphicFramePr>
        <p:xfrm>
          <a:off x="0" y="8189"/>
          <a:ext cx="9144000" cy="6794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3688"/>
                <a:gridCol w="1728192"/>
                <a:gridCol w="5652120"/>
              </a:tblGrid>
              <a:tr h="348851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</a:t>
                      </a:r>
                      <a:r>
                        <a:rPr lang="ru-RU" sz="17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урока</a:t>
                      </a:r>
                      <a:endParaRPr lang="ru-RU" sz="17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 </a:t>
                      </a:r>
                      <a:endParaRPr lang="ru-RU" sz="17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87975">
                <a:tc rowSpan="3"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7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 </a:t>
                      </a:r>
                      <a:r>
                        <a:rPr kumimoji="0" lang="ru-RU" sz="1700" b="1" kern="120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внутри    темы</a:t>
                      </a:r>
                      <a:endParaRPr lang="ru-RU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Горький М. «Старуха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Изергиль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Всегда ли «красивые – смелые»?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187">
                <a:tc vMerge="1"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Платонов А.П. «Юшка»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Сильный ли человек Юшка?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933">
                <a:tc vMerge="1"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Носов Е.И. «Кукла»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чем горюет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Акимыч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141">
                <a:tc rowSpan="2"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Моделирование  </a:t>
                      </a:r>
                      <a:endParaRPr lang="ru-RU" sz="17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2"/>
                        </a:rPr>
                        <a:t>А.П. Платонов «Юшка»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Если бы те жители, кто каждый день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обижали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Юшку, знали бы, чем все это закончится, изменили бы они свое  поведение?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635">
                <a:tc vMerge="1"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А. Вампилов, сценка «Свидание»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Допустим, что девушка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сломала каблук и пришла на свидание, дождалась своего нового знакомого. Каким он предстал бы перед ней?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821">
                <a:tc rowSpan="2">
                  <a:txBody>
                    <a:bodyPr/>
                    <a:lstStyle/>
                    <a:p>
                      <a:r>
                        <a:rPr kumimoji="0" lang="ru-RU" sz="17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Отсроченная отгадка</a:t>
                      </a:r>
                      <a:endParaRPr kumimoji="0" lang="ru-RU" sz="17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А.И. Солженицын. Творчество.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приеме в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Кремле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Н.С. Хрущев назвал Александра Исаевича Солженицына  Иваном Денисовичем. В чем причина? Отгадку узнаем в конце урока.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635">
                <a:tc vMerge="1"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А.И. Гончаров.  «Обрыв»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квартире Гончарова состоялся суд литераторов. Судились Гончаров и Тургенев. Кто из этих великих писателей выиграл суд? И выиграл ли?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6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2856</TotalTime>
  <Words>2047</Words>
  <Application>Microsoft Office PowerPoint</Application>
  <PresentationFormat>Экран (4:3)</PresentationFormat>
  <Paragraphs>393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Нельзя научить,  можно только научиться. В.Мейерхольд</vt:lpstr>
      <vt:lpstr>Презентация PowerPoint</vt:lpstr>
      <vt:lpstr>Что такое проблемная ситуация? </vt:lpstr>
      <vt:lpstr> </vt:lpstr>
      <vt:lpstr>Условия использования проблемных ситуаций: </vt:lpstr>
      <vt:lpstr> </vt:lpstr>
      <vt:lpstr>Приемы организации проблемных ситуаций </vt:lpstr>
      <vt:lpstr>Проблемный вопрос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Формируемые универсальные учебные действия</vt:lpstr>
      <vt:lpstr>публикации</vt:lpstr>
      <vt:lpstr>Выступления, мастер-классы, уроки</vt:lpstr>
      <vt:lpstr>Достижения учащихся</vt:lpstr>
      <vt:lpstr>Результаты ЕГЭ</vt:lpstr>
      <vt:lpstr>Динамика роста способностей  учащихся</vt:lpstr>
      <vt:lpstr>Удовлетворенность учащихся, родителей деятельностью педагога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Конкурсное задание  Методическое объединение</dc:title>
  <dc:creator>Анжелика</dc:creator>
  <cp:lastModifiedBy>Анжелика</cp:lastModifiedBy>
  <cp:revision>121</cp:revision>
  <dcterms:created xsi:type="dcterms:W3CDTF">2014-04-07T12:18:47Z</dcterms:created>
  <dcterms:modified xsi:type="dcterms:W3CDTF">2014-08-14T13:22:02Z</dcterms:modified>
</cp:coreProperties>
</file>