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Default Extension="xlsx" ContentType="application/vnd.openxmlformats-officedocument.spreadsheetml.sheet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58" r:id="rId4"/>
    <p:sldId id="259" r:id="rId5"/>
    <p:sldId id="260" r:id="rId6"/>
    <p:sldId id="273" r:id="rId7"/>
    <p:sldId id="262" r:id="rId8"/>
    <p:sldId id="263" r:id="rId9"/>
    <p:sldId id="275" r:id="rId10"/>
    <p:sldId id="270" r:id="rId11"/>
    <p:sldId id="267" r:id="rId12"/>
    <p:sldId id="268" r:id="rId13"/>
    <p:sldId id="269" r:id="rId14"/>
    <p:sldId id="271" r:id="rId15"/>
    <p:sldId id="272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8" d="100"/>
          <a:sy n="58" d="100"/>
        </p:scale>
        <p:origin x="-84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7.0407006415864684E-2"/>
          <c:y val="4.4057617797775367E-2"/>
          <c:w val="0.90413003062117336"/>
          <c:h val="0.4936000000000003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базовый 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знания</c:v>
                </c:pt>
                <c:pt idx="1">
                  <c:v>коммуникативные навыки </c:v>
                </c:pt>
                <c:pt idx="2">
                  <c:v>созидание</c:v>
                </c:pt>
                <c:pt idx="3">
                  <c:v>ценности</c:v>
                </c:pt>
                <c:pt idx="4">
                  <c:v>эстетические потребнисти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</c:v>
                </c:pt>
                <c:pt idx="1">
                  <c:v>52</c:v>
                </c:pt>
                <c:pt idx="2">
                  <c:v>60</c:v>
                </c:pt>
                <c:pt idx="3">
                  <c:v>45</c:v>
                </c:pt>
                <c:pt idx="4">
                  <c:v>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повышенный 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знания</c:v>
                </c:pt>
                <c:pt idx="1">
                  <c:v>коммуникативные навыки </c:v>
                </c:pt>
                <c:pt idx="2">
                  <c:v>созидание</c:v>
                </c:pt>
                <c:pt idx="3">
                  <c:v>ценности</c:v>
                </c:pt>
                <c:pt idx="4">
                  <c:v>эстетические потребнисти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34</c:v>
                </c:pt>
                <c:pt idx="1">
                  <c:v>38</c:v>
                </c:pt>
                <c:pt idx="2">
                  <c:v>28</c:v>
                </c:pt>
                <c:pt idx="3">
                  <c:v>40</c:v>
                </c:pt>
                <c:pt idx="4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 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знания</c:v>
                </c:pt>
                <c:pt idx="1">
                  <c:v>коммуникативные навыки </c:v>
                </c:pt>
                <c:pt idx="2">
                  <c:v>созидание</c:v>
                </c:pt>
                <c:pt idx="3">
                  <c:v>ценности</c:v>
                </c:pt>
                <c:pt idx="4">
                  <c:v>эстетические потребнисти 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21</c:v>
                </c:pt>
                <c:pt idx="1">
                  <c:v>10</c:v>
                </c:pt>
                <c:pt idx="2">
                  <c:v>12</c:v>
                </c:pt>
                <c:pt idx="3">
                  <c:v>15</c:v>
                </c:pt>
                <c:pt idx="4">
                  <c:v>10</c:v>
                </c:pt>
              </c:numCache>
            </c:numRef>
          </c:val>
        </c:ser>
        <c:dLbls>
          <c:showVal val="1"/>
        </c:dLbls>
        <c:shape val="cylinder"/>
        <c:axId val="85052416"/>
        <c:axId val="85062400"/>
        <c:axId val="0"/>
      </c:bar3DChart>
      <c:catAx>
        <c:axId val="85052416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 b="1">
                <a:solidFill>
                  <a:srgbClr val="002060"/>
                </a:solidFill>
              </a:defRPr>
            </a:pPr>
            <a:endParaRPr lang="ru-RU"/>
          </a:p>
        </c:txPr>
        <c:crossAx val="85062400"/>
        <c:crosses val="autoZero"/>
        <c:auto val="1"/>
        <c:lblAlgn val="ctr"/>
        <c:lblOffset val="100"/>
      </c:catAx>
      <c:valAx>
        <c:axId val="85062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85052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5299083645958741"/>
          <c:y val="0.86260451443569686"/>
          <c:w val="0.61101650207172653"/>
          <c:h val="9.6442204724409453E-2"/>
        </c:manualLayout>
      </c:layout>
      <c:txPr>
        <a:bodyPr/>
        <a:lstStyle/>
        <a:p>
          <a:pPr>
            <a:defRPr b="1">
              <a:solidFill>
                <a:srgbClr val="002060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7.0407006415864684E-2"/>
          <c:y val="4.4057617797775381E-2"/>
          <c:w val="0.90413003062117381"/>
          <c:h val="0.4936000000000003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базовый 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знания</c:v>
                </c:pt>
                <c:pt idx="1">
                  <c:v>коммуникативные навыки </c:v>
                </c:pt>
                <c:pt idx="2">
                  <c:v>созидание</c:v>
                </c:pt>
                <c:pt idx="3">
                  <c:v>ценности</c:v>
                </c:pt>
                <c:pt idx="4">
                  <c:v>эстетические потребнисти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</c:v>
                </c:pt>
                <c:pt idx="1">
                  <c:v>13</c:v>
                </c:pt>
                <c:pt idx="2">
                  <c:v>40</c:v>
                </c:pt>
                <c:pt idx="3">
                  <c:v>24</c:v>
                </c:pt>
                <c:pt idx="4">
                  <c:v>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повышенный 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знания</c:v>
                </c:pt>
                <c:pt idx="1">
                  <c:v>коммуникативные навыки </c:v>
                </c:pt>
                <c:pt idx="2">
                  <c:v>созидание</c:v>
                </c:pt>
                <c:pt idx="3">
                  <c:v>ценности</c:v>
                </c:pt>
                <c:pt idx="4">
                  <c:v>эстетические потребнисти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38</c:v>
                </c:pt>
                <c:pt idx="1">
                  <c:v>35</c:v>
                </c:pt>
                <c:pt idx="2">
                  <c:v>28</c:v>
                </c:pt>
                <c:pt idx="3">
                  <c:v>52</c:v>
                </c:pt>
                <c:pt idx="4">
                  <c:v>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 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знания</c:v>
                </c:pt>
                <c:pt idx="1">
                  <c:v>коммуникативные навыки </c:v>
                </c:pt>
                <c:pt idx="2">
                  <c:v>созидание</c:v>
                </c:pt>
                <c:pt idx="3">
                  <c:v>ценности</c:v>
                </c:pt>
                <c:pt idx="4">
                  <c:v>эстетические потребнисти 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41</c:v>
                </c:pt>
                <c:pt idx="1">
                  <c:v>52</c:v>
                </c:pt>
                <c:pt idx="2">
                  <c:v>32</c:v>
                </c:pt>
                <c:pt idx="3">
                  <c:v>24</c:v>
                </c:pt>
                <c:pt idx="4">
                  <c:v>18</c:v>
                </c:pt>
              </c:numCache>
            </c:numRef>
          </c:val>
        </c:ser>
        <c:dLbls>
          <c:showVal val="1"/>
        </c:dLbls>
        <c:shape val="cylinder"/>
        <c:axId val="34298880"/>
        <c:axId val="34312960"/>
        <c:axId val="0"/>
      </c:bar3DChart>
      <c:catAx>
        <c:axId val="3429888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 b="1">
                <a:solidFill>
                  <a:srgbClr val="002060"/>
                </a:solidFill>
              </a:defRPr>
            </a:pPr>
            <a:endParaRPr lang="ru-RU"/>
          </a:p>
        </c:txPr>
        <c:crossAx val="34312960"/>
        <c:crosses val="autoZero"/>
        <c:auto val="1"/>
        <c:lblAlgn val="ctr"/>
        <c:lblOffset val="100"/>
      </c:catAx>
      <c:valAx>
        <c:axId val="343129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342988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4559922796073305E-2"/>
          <c:y val="0.8626045144356973"/>
          <c:w val="0.82637460482667269"/>
          <c:h val="9.6442204724409453E-2"/>
        </c:manualLayout>
      </c:layout>
      <c:txPr>
        <a:bodyPr/>
        <a:lstStyle/>
        <a:p>
          <a:pPr>
            <a:defRPr b="1">
              <a:solidFill>
                <a:srgbClr val="002060"/>
              </a:solidFill>
            </a:defRPr>
          </a:pPr>
          <a:endParaRPr lang="ru-RU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E99441-35E4-444F-95A1-0EB925DE289F}" type="doc">
      <dgm:prSet loTypeId="urn:microsoft.com/office/officeart/2005/8/layout/vList6" loCatId="process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B56C0917-3A73-4FE4-A8EF-6031DF64B7B1}">
      <dgm:prSet phldrT="[Текст]"/>
      <dgm:spPr/>
      <dgm:t>
        <a:bodyPr/>
        <a:lstStyle/>
        <a:p>
          <a:r>
            <a:rPr lang="ru-RU" b="1" dirty="0" smtClean="0"/>
            <a:t>Личностные результаты </a:t>
          </a:r>
          <a:endParaRPr lang="ru-RU" dirty="0"/>
        </a:p>
      </dgm:t>
    </dgm:pt>
    <dgm:pt modelId="{EF6705FA-6519-49D4-903D-32D0CD647AB0}" type="parTrans" cxnId="{1D225B47-E765-4589-B876-2DAA0CD1C24C}">
      <dgm:prSet/>
      <dgm:spPr/>
      <dgm:t>
        <a:bodyPr/>
        <a:lstStyle/>
        <a:p>
          <a:endParaRPr lang="ru-RU"/>
        </a:p>
      </dgm:t>
    </dgm:pt>
    <dgm:pt modelId="{780F8F14-41CD-40C2-88D0-BAB523E83154}" type="sibTrans" cxnId="{1D225B47-E765-4589-B876-2DAA0CD1C24C}">
      <dgm:prSet/>
      <dgm:spPr/>
      <dgm:t>
        <a:bodyPr/>
        <a:lstStyle/>
        <a:p>
          <a:endParaRPr lang="ru-RU"/>
        </a:p>
      </dgm:t>
    </dgm:pt>
    <dgm:pt modelId="{91D20BF8-2284-452B-8232-7C873DB0223D}">
      <dgm:prSet phldrT="[Текст]"/>
      <dgm:spPr/>
      <dgm:t>
        <a:bodyPr/>
        <a:lstStyle/>
        <a:p>
          <a:r>
            <a:rPr lang="ru-RU" dirty="0" smtClean="0"/>
            <a:t>ценностно-смысловые установки личностной позиции;</a:t>
          </a:r>
          <a:endParaRPr lang="ru-RU" dirty="0"/>
        </a:p>
      </dgm:t>
    </dgm:pt>
    <dgm:pt modelId="{0E778952-1482-497F-A2BB-668655791843}" type="parTrans" cxnId="{37B5025F-207E-4686-A398-357B000AD033}">
      <dgm:prSet/>
      <dgm:spPr/>
      <dgm:t>
        <a:bodyPr/>
        <a:lstStyle/>
        <a:p>
          <a:endParaRPr lang="ru-RU"/>
        </a:p>
      </dgm:t>
    </dgm:pt>
    <dgm:pt modelId="{62172638-1FA5-4A9F-8F99-082B3A63FD56}" type="sibTrans" cxnId="{37B5025F-207E-4686-A398-357B000AD033}">
      <dgm:prSet/>
      <dgm:spPr/>
      <dgm:t>
        <a:bodyPr/>
        <a:lstStyle/>
        <a:p>
          <a:endParaRPr lang="ru-RU"/>
        </a:p>
      </dgm:t>
    </dgm:pt>
    <dgm:pt modelId="{28D51415-5DF9-4AAD-B817-D986AEF24C0E}">
      <dgm:prSet phldrT="[Текст]"/>
      <dgm:spPr/>
      <dgm:t>
        <a:bodyPr/>
        <a:lstStyle/>
        <a:p>
          <a:r>
            <a:rPr lang="ru-RU" dirty="0" smtClean="0"/>
            <a:t>основы российской и гражданской идентичности;  </a:t>
          </a:r>
          <a:endParaRPr lang="ru-RU" dirty="0"/>
        </a:p>
      </dgm:t>
    </dgm:pt>
    <dgm:pt modelId="{BAA7841D-3083-4334-99AF-A4C0B9286AF5}" type="parTrans" cxnId="{19E56F48-9E2B-4B25-BB60-3303032CC983}">
      <dgm:prSet/>
      <dgm:spPr/>
      <dgm:t>
        <a:bodyPr/>
        <a:lstStyle/>
        <a:p>
          <a:endParaRPr lang="ru-RU"/>
        </a:p>
      </dgm:t>
    </dgm:pt>
    <dgm:pt modelId="{2C13E77D-74C7-4B85-8145-C3D30874123C}" type="sibTrans" cxnId="{19E56F48-9E2B-4B25-BB60-3303032CC983}">
      <dgm:prSet/>
      <dgm:spPr/>
      <dgm:t>
        <a:bodyPr/>
        <a:lstStyle/>
        <a:p>
          <a:endParaRPr lang="ru-RU"/>
        </a:p>
      </dgm:t>
    </dgm:pt>
    <dgm:pt modelId="{A71207E3-71A0-4679-B7F9-DBAB8026289A}">
      <dgm:prSet phldrT="[Текст]"/>
      <dgm:spPr/>
      <dgm:t>
        <a:bodyPr/>
        <a:lstStyle/>
        <a:p>
          <a:r>
            <a:rPr lang="ru-RU" b="1" dirty="0" smtClean="0"/>
            <a:t>Метапредметные результаты</a:t>
          </a:r>
          <a:r>
            <a:rPr lang="ru-RU" dirty="0" smtClean="0"/>
            <a:t> </a:t>
          </a:r>
          <a:endParaRPr lang="ru-RU" dirty="0"/>
        </a:p>
      </dgm:t>
    </dgm:pt>
    <dgm:pt modelId="{D748C8C8-BDAE-4C24-8B1C-31663A734A45}" type="parTrans" cxnId="{2B736C4A-BD6A-47C5-9FAA-B26C7469DB37}">
      <dgm:prSet/>
      <dgm:spPr/>
      <dgm:t>
        <a:bodyPr/>
        <a:lstStyle/>
        <a:p>
          <a:endParaRPr lang="ru-RU"/>
        </a:p>
      </dgm:t>
    </dgm:pt>
    <dgm:pt modelId="{3BF29D29-2F3F-4E6B-8B25-9B6F24FEC559}" type="sibTrans" cxnId="{2B736C4A-BD6A-47C5-9FAA-B26C7469DB37}">
      <dgm:prSet/>
      <dgm:spPr/>
      <dgm:t>
        <a:bodyPr/>
        <a:lstStyle/>
        <a:p>
          <a:endParaRPr lang="ru-RU"/>
        </a:p>
      </dgm:t>
    </dgm:pt>
    <dgm:pt modelId="{CC44922B-9376-4D0F-9F25-D0C71080CC4F}">
      <dgm:prSet phldrT="[Текст]"/>
      <dgm:spPr/>
      <dgm:t>
        <a:bodyPr/>
        <a:lstStyle/>
        <a:p>
          <a:r>
            <a:rPr lang="ru-RU" dirty="0" smtClean="0"/>
            <a:t>универсальные учебные действия (познавательные, регулятивные и коммуникативные) - основа умения учиться; </a:t>
          </a:r>
          <a:endParaRPr lang="ru-RU" dirty="0"/>
        </a:p>
      </dgm:t>
    </dgm:pt>
    <dgm:pt modelId="{7DDF65BC-1C68-42CC-B0D7-11122D992374}" type="parTrans" cxnId="{03374469-B923-43F4-8836-BCD051F5A71A}">
      <dgm:prSet/>
      <dgm:spPr/>
      <dgm:t>
        <a:bodyPr/>
        <a:lstStyle/>
        <a:p>
          <a:endParaRPr lang="ru-RU"/>
        </a:p>
      </dgm:t>
    </dgm:pt>
    <dgm:pt modelId="{66AC8710-3155-4C76-BACA-761CFB9591E8}" type="sibTrans" cxnId="{03374469-B923-43F4-8836-BCD051F5A71A}">
      <dgm:prSet/>
      <dgm:spPr/>
      <dgm:t>
        <a:bodyPr/>
        <a:lstStyle/>
        <a:p>
          <a:endParaRPr lang="ru-RU"/>
        </a:p>
      </dgm:t>
    </dgm:pt>
    <dgm:pt modelId="{2CFCAC42-9D21-4C9B-85DE-3FA823F7F23F}">
      <dgm:prSet phldrT="[Текст]"/>
      <dgm:spPr/>
      <dgm:t>
        <a:bodyPr/>
        <a:lstStyle/>
        <a:p>
          <a:r>
            <a:rPr lang="ru-RU" dirty="0" smtClean="0"/>
            <a:t>межпредметные понятия </a:t>
          </a:r>
          <a:endParaRPr lang="ru-RU" dirty="0"/>
        </a:p>
      </dgm:t>
    </dgm:pt>
    <dgm:pt modelId="{13BC09CE-9A73-4567-8F5C-8BB4A13C1F8C}" type="parTrans" cxnId="{7506AC4D-8750-4626-803A-3AD04031D552}">
      <dgm:prSet/>
      <dgm:spPr/>
      <dgm:t>
        <a:bodyPr/>
        <a:lstStyle/>
        <a:p>
          <a:endParaRPr lang="ru-RU"/>
        </a:p>
      </dgm:t>
    </dgm:pt>
    <dgm:pt modelId="{A6E27310-D0CB-439F-8FE8-9AB5E362645E}" type="sibTrans" cxnId="{7506AC4D-8750-4626-803A-3AD04031D552}">
      <dgm:prSet/>
      <dgm:spPr/>
      <dgm:t>
        <a:bodyPr/>
        <a:lstStyle/>
        <a:p>
          <a:endParaRPr lang="ru-RU"/>
        </a:p>
      </dgm:t>
    </dgm:pt>
    <dgm:pt modelId="{39BCD8D2-18AE-4C27-82B1-9FAF93680327}">
      <dgm:prSet/>
      <dgm:spPr/>
      <dgm:t>
        <a:bodyPr/>
        <a:lstStyle/>
        <a:p>
          <a:r>
            <a:rPr lang="ru-RU" b="1" dirty="0" smtClean="0"/>
            <a:t>Предметные результаты</a:t>
          </a:r>
          <a:r>
            <a:rPr lang="ru-RU" dirty="0" smtClean="0"/>
            <a:t> </a:t>
          </a:r>
          <a:endParaRPr lang="ru-RU" dirty="0"/>
        </a:p>
      </dgm:t>
    </dgm:pt>
    <dgm:pt modelId="{6AFE23BB-355B-4A82-914F-4D8B7BAECC11}" type="parTrans" cxnId="{91867BAB-7F5C-4DF9-B657-C9AEDCE9A4A2}">
      <dgm:prSet/>
      <dgm:spPr/>
      <dgm:t>
        <a:bodyPr/>
        <a:lstStyle/>
        <a:p>
          <a:endParaRPr lang="ru-RU"/>
        </a:p>
      </dgm:t>
    </dgm:pt>
    <dgm:pt modelId="{8CAB5EC7-4A28-434D-A2E2-9299BAB40588}" type="sibTrans" cxnId="{91867BAB-7F5C-4DF9-B657-C9AEDCE9A4A2}">
      <dgm:prSet/>
      <dgm:spPr/>
      <dgm:t>
        <a:bodyPr/>
        <a:lstStyle/>
        <a:p>
          <a:endParaRPr lang="ru-RU"/>
        </a:p>
      </dgm:t>
    </dgm:pt>
    <dgm:pt modelId="{22DB70C2-FE95-4805-9832-5C3C1FB9A592}">
      <dgm:prSet phldrT="[Текст]"/>
      <dgm:spPr/>
      <dgm:t>
        <a:bodyPr/>
        <a:lstStyle/>
        <a:p>
          <a:r>
            <a:rPr lang="ru-RU" dirty="0" smtClean="0"/>
            <a:t>социальные компетентности; </a:t>
          </a:r>
          <a:endParaRPr lang="ru-RU" dirty="0"/>
        </a:p>
      </dgm:t>
    </dgm:pt>
    <dgm:pt modelId="{478E2748-8ED8-459C-B954-96D01683E262}" type="parTrans" cxnId="{1777E7C2-F118-4107-AE61-27A0DA615296}">
      <dgm:prSet/>
      <dgm:spPr/>
      <dgm:t>
        <a:bodyPr/>
        <a:lstStyle/>
        <a:p>
          <a:endParaRPr lang="ru-RU"/>
        </a:p>
      </dgm:t>
    </dgm:pt>
    <dgm:pt modelId="{C9948143-FE68-4095-8D15-0226EB5A8592}" type="sibTrans" cxnId="{1777E7C2-F118-4107-AE61-27A0DA615296}">
      <dgm:prSet/>
      <dgm:spPr/>
      <dgm:t>
        <a:bodyPr/>
        <a:lstStyle/>
        <a:p>
          <a:endParaRPr lang="ru-RU"/>
        </a:p>
      </dgm:t>
    </dgm:pt>
    <dgm:pt modelId="{117B1007-8BF8-4B40-8C87-22D424FCF69F}">
      <dgm:prSet/>
      <dgm:spPr/>
      <dgm:t>
        <a:bodyPr/>
        <a:lstStyle/>
        <a:p>
          <a:r>
            <a:rPr lang="ru-RU" dirty="0" smtClean="0"/>
            <a:t>опыт получения, преобразования и применения предметных знаний;</a:t>
          </a:r>
          <a:endParaRPr lang="ru-RU" dirty="0"/>
        </a:p>
      </dgm:t>
    </dgm:pt>
    <dgm:pt modelId="{58D411D0-BFD6-4FEA-AC85-11AB9149646A}" type="parTrans" cxnId="{0C09C963-30EA-4DFC-8677-7E2A0E94A6AC}">
      <dgm:prSet/>
      <dgm:spPr/>
      <dgm:t>
        <a:bodyPr/>
        <a:lstStyle/>
        <a:p>
          <a:endParaRPr lang="ru-RU"/>
        </a:p>
      </dgm:t>
    </dgm:pt>
    <dgm:pt modelId="{53FE2EBD-2C30-409C-A664-75E16088B5AC}" type="sibTrans" cxnId="{0C09C963-30EA-4DFC-8677-7E2A0E94A6AC}">
      <dgm:prSet/>
      <dgm:spPr/>
      <dgm:t>
        <a:bodyPr/>
        <a:lstStyle/>
        <a:p>
          <a:endParaRPr lang="ru-RU"/>
        </a:p>
      </dgm:t>
    </dgm:pt>
    <dgm:pt modelId="{DA92754D-C6C6-48BD-B3A1-F303CE584A6C}">
      <dgm:prSet/>
      <dgm:spPr/>
      <dgm:t>
        <a:bodyPr/>
        <a:lstStyle/>
        <a:p>
          <a:r>
            <a:rPr lang="ru-RU" dirty="0" smtClean="0"/>
            <a:t>система знаний – основа научной картины мира </a:t>
          </a:r>
          <a:endParaRPr lang="ru-RU" dirty="0"/>
        </a:p>
      </dgm:t>
    </dgm:pt>
    <dgm:pt modelId="{E91AB952-7200-4C71-94EB-B01994307D0D}" type="parTrans" cxnId="{2FC3BFCD-2C10-4295-A410-211FDF1A538A}">
      <dgm:prSet/>
      <dgm:spPr/>
      <dgm:t>
        <a:bodyPr/>
        <a:lstStyle/>
        <a:p>
          <a:endParaRPr lang="ru-RU"/>
        </a:p>
      </dgm:t>
    </dgm:pt>
    <dgm:pt modelId="{68CC21BB-669F-4CD4-AED5-C5430A5A3431}" type="sibTrans" cxnId="{2FC3BFCD-2C10-4295-A410-211FDF1A538A}">
      <dgm:prSet/>
      <dgm:spPr/>
      <dgm:t>
        <a:bodyPr/>
        <a:lstStyle/>
        <a:p>
          <a:endParaRPr lang="ru-RU"/>
        </a:p>
      </dgm:t>
    </dgm:pt>
    <dgm:pt modelId="{7567AA51-A0F5-4B4E-9AA7-31949DEDA9E7}" type="pres">
      <dgm:prSet presAssocID="{83E99441-35E4-444F-95A1-0EB925DE289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21A266-25CA-4879-B672-11C2F96E05A8}" type="pres">
      <dgm:prSet presAssocID="{B56C0917-3A73-4FE4-A8EF-6031DF64B7B1}" presName="linNode" presStyleCnt="0"/>
      <dgm:spPr/>
      <dgm:t>
        <a:bodyPr/>
        <a:lstStyle/>
        <a:p>
          <a:endParaRPr lang="ru-RU"/>
        </a:p>
      </dgm:t>
    </dgm:pt>
    <dgm:pt modelId="{4584CA1C-8341-45DB-B004-F6B0F948A9B9}" type="pres">
      <dgm:prSet presAssocID="{B56C0917-3A73-4FE4-A8EF-6031DF64B7B1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06D12-7694-4E59-A6CE-3766431F5BA2}" type="pres">
      <dgm:prSet presAssocID="{B56C0917-3A73-4FE4-A8EF-6031DF64B7B1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A774A-C418-481E-873E-0C26F4352C31}" type="pres">
      <dgm:prSet presAssocID="{780F8F14-41CD-40C2-88D0-BAB523E83154}" presName="spacing" presStyleCnt="0"/>
      <dgm:spPr/>
      <dgm:t>
        <a:bodyPr/>
        <a:lstStyle/>
        <a:p>
          <a:endParaRPr lang="ru-RU"/>
        </a:p>
      </dgm:t>
    </dgm:pt>
    <dgm:pt modelId="{B2080858-A4BD-4147-8BB7-7FAC4F0BE1F1}" type="pres">
      <dgm:prSet presAssocID="{A71207E3-71A0-4679-B7F9-DBAB8026289A}" presName="linNode" presStyleCnt="0"/>
      <dgm:spPr/>
      <dgm:t>
        <a:bodyPr/>
        <a:lstStyle/>
        <a:p>
          <a:endParaRPr lang="ru-RU"/>
        </a:p>
      </dgm:t>
    </dgm:pt>
    <dgm:pt modelId="{91F73246-E24F-4972-B188-19CD3D914A22}" type="pres">
      <dgm:prSet presAssocID="{A71207E3-71A0-4679-B7F9-DBAB8026289A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33E6F6-FD01-4546-9C6F-CD90BF40F6E9}" type="pres">
      <dgm:prSet presAssocID="{A71207E3-71A0-4679-B7F9-DBAB8026289A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CA1642-F4D4-4CB3-A57B-11647F8C9EFE}" type="pres">
      <dgm:prSet presAssocID="{3BF29D29-2F3F-4E6B-8B25-9B6F24FEC559}" presName="spacing" presStyleCnt="0"/>
      <dgm:spPr/>
      <dgm:t>
        <a:bodyPr/>
        <a:lstStyle/>
        <a:p>
          <a:endParaRPr lang="ru-RU"/>
        </a:p>
      </dgm:t>
    </dgm:pt>
    <dgm:pt modelId="{CF7403E8-32CD-4BE5-8079-ABD0FC395E45}" type="pres">
      <dgm:prSet presAssocID="{39BCD8D2-18AE-4C27-82B1-9FAF93680327}" presName="linNode" presStyleCnt="0"/>
      <dgm:spPr/>
      <dgm:t>
        <a:bodyPr/>
        <a:lstStyle/>
        <a:p>
          <a:endParaRPr lang="ru-RU"/>
        </a:p>
      </dgm:t>
    </dgm:pt>
    <dgm:pt modelId="{9ED8F9A9-DBD1-4A35-ACC0-516A51FAB6EC}" type="pres">
      <dgm:prSet presAssocID="{39BCD8D2-18AE-4C27-82B1-9FAF93680327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7EAED1-4042-4100-B31E-C58FB5BE55BC}" type="pres">
      <dgm:prSet presAssocID="{39BCD8D2-18AE-4C27-82B1-9FAF93680327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BFEC9F-71F6-409A-A297-39A3C40202AC}" type="presOf" srcId="{A71207E3-71A0-4679-B7F9-DBAB8026289A}" destId="{91F73246-E24F-4972-B188-19CD3D914A22}" srcOrd="0" destOrd="0" presId="urn:microsoft.com/office/officeart/2005/8/layout/vList6"/>
    <dgm:cxn modelId="{0C09C963-30EA-4DFC-8677-7E2A0E94A6AC}" srcId="{39BCD8D2-18AE-4C27-82B1-9FAF93680327}" destId="{117B1007-8BF8-4B40-8C87-22D424FCF69F}" srcOrd="0" destOrd="0" parTransId="{58D411D0-BFD6-4FEA-AC85-11AB9149646A}" sibTransId="{53FE2EBD-2C30-409C-A664-75E16088B5AC}"/>
    <dgm:cxn modelId="{7506AC4D-8750-4626-803A-3AD04031D552}" srcId="{A71207E3-71A0-4679-B7F9-DBAB8026289A}" destId="{2CFCAC42-9D21-4C9B-85DE-3FA823F7F23F}" srcOrd="1" destOrd="0" parTransId="{13BC09CE-9A73-4567-8F5C-8BB4A13C1F8C}" sibTransId="{A6E27310-D0CB-439F-8FE8-9AB5E362645E}"/>
    <dgm:cxn modelId="{19E56F48-9E2B-4B25-BB60-3303032CC983}" srcId="{B56C0917-3A73-4FE4-A8EF-6031DF64B7B1}" destId="{28D51415-5DF9-4AAD-B817-D986AEF24C0E}" srcOrd="1" destOrd="0" parTransId="{BAA7841D-3083-4334-99AF-A4C0B9286AF5}" sibTransId="{2C13E77D-74C7-4B85-8145-C3D30874123C}"/>
    <dgm:cxn modelId="{1A488C33-7247-45FA-A9A7-211E734E187F}" type="presOf" srcId="{22DB70C2-FE95-4805-9832-5C3C1FB9A592}" destId="{3DD06D12-7694-4E59-A6CE-3766431F5BA2}" srcOrd="0" destOrd="2" presId="urn:microsoft.com/office/officeart/2005/8/layout/vList6"/>
    <dgm:cxn modelId="{1D225B47-E765-4589-B876-2DAA0CD1C24C}" srcId="{83E99441-35E4-444F-95A1-0EB925DE289F}" destId="{B56C0917-3A73-4FE4-A8EF-6031DF64B7B1}" srcOrd="0" destOrd="0" parTransId="{EF6705FA-6519-49D4-903D-32D0CD647AB0}" sibTransId="{780F8F14-41CD-40C2-88D0-BAB523E83154}"/>
    <dgm:cxn modelId="{1777E7C2-F118-4107-AE61-27A0DA615296}" srcId="{B56C0917-3A73-4FE4-A8EF-6031DF64B7B1}" destId="{22DB70C2-FE95-4805-9832-5C3C1FB9A592}" srcOrd="2" destOrd="0" parTransId="{478E2748-8ED8-459C-B954-96D01683E262}" sibTransId="{C9948143-FE68-4095-8D15-0226EB5A8592}"/>
    <dgm:cxn modelId="{7F576D79-68B3-43BA-AC10-C2C936BE3270}" type="presOf" srcId="{B56C0917-3A73-4FE4-A8EF-6031DF64B7B1}" destId="{4584CA1C-8341-45DB-B004-F6B0F948A9B9}" srcOrd="0" destOrd="0" presId="urn:microsoft.com/office/officeart/2005/8/layout/vList6"/>
    <dgm:cxn modelId="{168A6C4B-2149-4A16-A5C7-06B9CEA96AF1}" type="presOf" srcId="{CC44922B-9376-4D0F-9F25-D0C71080CC4F}" destId="{EA33E6F6-FD01-4546-9C6F-CD90BF40F6E9}" srcOrd="0" destOrd="0" presId="urn:microsoft.com/office/officeart/2005/8/layout/vList6"/>
    <dgm:cxn modelId="{CDFC6B6C-8830-4F16-8965-1441FD6C693D}" type="presOf" srcId="{2CFCAC42-9D21-4C9B-85DE-3FA823F7F23F}" destId="{EA33E6F6-FD01-4546-9C6F-CD90BF40F6E9}" srcOrd="0" destOrd="1" presId="urn:microsoft.com/office/officeart/2005/8/layout/vList6"/>
    <dgm:cxn modelId="{2B736C4A-BD6A-47C5-9FAA-B26C7469DB37}" srcId="{83E99441-35E4-444F-95A1-0EB925DE289F}" destId="{A71207E3-71A0-4679-B7F9-DBAB8026289A}" srcOrd="1" destOrd="0" parTransId="{D748C8C8-BDAE-4C24-8B1C-31663A734A45}" sibTransId="{3BF29D29-2F3F-4E6B-8B25-9B6F24FEC559}"/>
    <dgm:cxn modelId="{F5E898A0-570E-458B-9A59-FC2D09B5B009}" type="presOf" srcId="{91D20BF8-2284-452B-8232-7C873DB0223D}" destId="{3DD06D12-7694-4E59-A6CE-3766431F5BA2}" srcOrd="0" destOrd="0" presId="urn:microsoft.com/office/officeart/2005/8/layout/vList6"/>
    <dgm:cxn modelId="{03374469-B923-43F4-8836-BCD051F5A71A}" srcId="{A71207E3-71A0-4679-B7F9-DBAB8026289A}" destId="{CC44922B-9376-4D0F-9F25-D0C71080CC4F}" srcOrd="0" destOrd="0" parTransId="{7DDF65BC-1C68-42CC-B0D7-11122D992374}" sibTransId="{66AC8710-3155-4C76-BACA-761CFB9591E8}"/>
    <dgm:cxn modelId="{2FC3BFCD-2C10-4295-A410-211FDF1A538A}" srcId="{39BCD8D2-18AE-4C27-82B1-9FAF93680327}" destId="{DA92754D-C6C6-48BD-B3A1-F303CE584A6C}" srcOrd="1" destOrd="0" parTransId="{E91AB952-7200-4C71-94EB-B01994307D0D}" sibTransId="{68CC21BB-669F-4CD4-AED5-C5430A5A3431}"/>
    <dgm:cxn modelId="{511DCF1E-F98F-4B37-83DF-9DC8188DE016}" type="presOf" srcId="{117B1007-8BF8-4B40-8C87-22D424FCF69F}" destId="{677EAED1-4042-4100-B31E-C58FB5BE55BC}" srcOrd="0" destOrd="0" presId="urn:microsoft.com/office/officeart/2005/8/layout/vList6"/>
    <dgm:cxn modelId="{91867BAB-7F5C-4DF9-B657-C9AEDCE9A4A2}" srcId="{83E99441-35E4-444F-95A1-0EB925DE289F}" destId="{39BCD8D2-18AE-4C27-82B1-9FAF93680327}" srcOrd="2" destOrd="0" parTransId="{6AFE23BB-355B-4A82-914F-4D8B7BAECC11}" sibTransId="{8CAB5EC7-4A28-434D-A2E2-9299BAB40588}"/>
    <dgm:cxn modelId="{E14BCB8C-47CB-444D-B78A-C11227BA5858}" type="presOf" srcId="{DA92754D-C6C6-48BD-B3A1-F303CE584A6C}" destId="{677EAED1-4042-4100-B31E-C58FB5BE55BC}" srcOrd="0" destOrd="1" presId="urn:microsoft.com/office/officeart/2005/8/layout/vList6"/>
    <dgm:cxn modelId="{C6D4D9B5-0890-4F2C-95FB-25D44F8C7901}" type="presOf" srcId="{83E99441-35E4-444F-95A1-0EB925DE289F}" destId="{7567AA51-A0F5-4B4E-9AA7-31949DEDA9E7}" srcOrd="0" destOrd="0" presId="urn:microsoft.com/office/officeart/2005/8/layout/vList6"/>
    <dgm:cxn modelId="{08A6319B-F35E-46A2-A15C-BA95CF844075}" type="presOf" srcId="{28D51415-5DF9-4AAD-B817-D986AEF24C0E}" destId="{3DD06D12-7694-4E59-A6CE-3766431F5BA2}" srcOrd="0" destOrd="1" presId="urn:microsoft.com/office/officeart/2005/8/layout/vList6"/>
    <dgm:cxn modelId="{37B5025F-207E-4686-A398-357B000AD033}" srcId="{B56C0917-3A73-4FE4-A8EF-6031DF64B7B1}" destId="{91D20BF8-2284-452B-8232-7C873DB0223D}" srcOrd="0" destOrd="0" parTransId="{0E778952-1482-497F-A2BB-668655791843}" sibTransId="{62172638-1FA5-4A9F-8F99-082B3A63FD56}"/>
    <dgm:cxn modelId="{9B95C6C2-ED9D-4338-A763-3F6D3F946C29}" type="presOf" srcId="{39BCD8D2-18AE-4C27-82B1-9FAF93680327}" destId="{9ED8F9A9-DBD1-4A35-ACC0-516A51FAB6EC}" srcOrd="0" destOrd="0" presId="urn:microsoft.com/office/officeart/2005/8/layout/vList6"/>
    <dgm:cxn modelId="{3AC9674F-11DC-4A0E-82F9-43DF6257D89C}" type="presParOf" srcId="{7567AA51-A0F5-4B4E-9AA7-31949DEDA9E7}" destId="{A521A266-25CA-4879-B672-11C2F96E05A8}" srcOrd="0" destOrd="0" presId="urn:microsoft.com/office/officeart/2005/8/layout/vList6"/>
    <dgm:cxn modelId="{7AC52B7F-0348-4F11-9036-7DAF3AF11FF0}" type="presParOf" srcId="{A521A266-25CA-4879-B672-11C2F96E05A8}" destId="{4584CA1C-8341-45DB-B004-F6B0F948A9B9}" srcOrd="0" destOrd="0" presId="urn:microsoft.com/office/officeart/2005/8/layout/vList6"/>
    <dgm:cxn modelId="{9853D414-0E05-4F46-8219-AC9B5405A418}" type="presParOf" srcId="{A521A266-25CA-4879-B672-11C2F96E05A8}" destId="{3DD06D12-7694-4E59-A6CE-3766431F5BA2}" srcOrd="1" destOrd="0" presId="urn:microsoft.com/office/officeart/2005/8/layout/vList6"/>
    <dgm:cxn modelId="{6C6B86FA-6C44-437F-B077-24CDDC349AB3}" type="presParOf" srcId="{7567AA51-A0F5-4B4E-9AA7-31949DEDA9E7}" destId="{EC8A774A-C418-481E-873E-0C26F4352C31}" srcOrd="1" destOrd="0" presId="urn:microsoft.com/office/officeart/2005/8/layout/vList6"/>
    <dgm:cxn modelId="{50537B2A-C835-45B8-A858-97736E8BCD48}" type="presParOf" srcId="{7567AA51-A0F5-4B4E-9AA7-31949DEDA9E7}" destId="{B2080858-A4BD-4147-8BB7-7FAC4F0BE1F1}" srcOrd="2" destOrd="0" presId="urn:microsoft.com/office/officeart/2005/8/layout/vList6"/>
    <dgm:cxn modelId="{4CB5B6DA-CB60-483F-A097-3F7285E31A71}" type="presParOf" srcId="{B2080858-A4BD-4147-8BB7-7FAC4F0BE1F1}" destId="{91F73246-E24F-4972-B188-19CD3D914A22}" srcOrd="0" destOrd="0" presId="urn:microsoft.com/office/officeart/2005/8/layout/vList6"/>
    <dgm:cxn modelId="{20BC4509-A89F-4410-98A1-3E690AC2F9EC}" type="presParOf" srcId="{B2080858-A4BD-4147-8BB7-7FAC4F0BE1F1}" destId="{EA33E6F6-FD01-4546-9C6F-CD90BF40F6E9}" srcOrd="1" destOrd="0" presId="urn:microsoft.com/office/officeart/2005/8/layout/vList6"/>
    <dgm:cxn modelId="{12A8C6C4-2253-4950-9105-AD6C98AF33F6}" type="presParOf" srcId="{7567AA51-A0F5-4B4E-9AA7-31949DEDA9E7}" destId="{0ECA1642-F4D4-4CB3-A57B-11647F8C9EFE}" srcOrd="3" destOrd="0" presId="urn:microsoft.com/office/officeart/2005/8/layout/vList6"/>
    <dgm:cxn modelId="{D7C5F02C-D903-423B-A37E-4497E9E57F4B}" type="presParOf" srcId="{7567AA51-A0F5-4B4E-9AA7-31949DEDA9E7}" destId="{CF7403E8-32CD-4BE5-8079-ABD0FC395E45}" srcOrd="4" destOrd="0" presId="urn:microsoft.com/office/officeart/2005/8/layout/vList6"/>
    <dgm:cxn modelId="{078B213D-DCBF-42F2-B141-83938EFFC45A}" type="presParOf" srcId="{CF7403E8-32CD-4BE5-8079-ABD0FC395E45}" destId="{9ED8F9A9-DBD1-4A35-ACC0-516A51FAB6EC}" srcOrd="0" destOrd="0" presId="urn:microsoft.com/office/officeart/2005/8/layout/vList6"/>
    <dgm:cxn modelId="{9845746F-AD0A-4C75-B3AF-19E21B760BB9}" type="presParOf" srcId="{CF7403E8-32CD-4BE5-8079-ABD0FC395E45}" destId="{677EAED1-4042-4100-B31E-C58FB5BE55BC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45DDE2-9367-441B-AAFD-D5DDBB213EDF}" type="doc">
      <dgm:prSet loTypeId="urn:microsoft.com/office/officeart/2005/8/layout/process1" loCatId="process" qsTypeId="urn:microsoft.com/office/officeart/2005/8/quickstyle/3d3" qsCatId="3D" csTypeId="urn:microsoft.com/office/officeart/2005/8/colors/accent3_2" csCatId="accent3" phldr="1"/>
      <dgm:spPr/>
    </dgm:pt>
    <dgm:pt modelId="{6A767197-79D1-4D76-AF2B-B1EF1CFF1BBB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Собственные чувства  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F27BC044-4FD5-4C4C-9C22-B6D0D9E87C14}" type="parTrans" cxnId="{F1B228F4-03B7-4BE0-946B-CF3DCB415FD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E0AD50A3-3CDC-454A-B07C-0AB357087516}" type="sibTrans" cxnId="{F1B228F4-03B7-4BE0-946B-CF3DCB415FD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CC35EFDD-E6FB-4EEC-9952-C56AB9C53286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Образное представление литературного героя   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F24A0771-B0AF-4007-9FAF-BCBED697CD40}" type="parTrans" cxnId="{43CA8874-0B28-4323-A9F0-8C140C5B3E2A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68786B8B-9883-49AF-B0BD-933B5D1ACEC0}" type="sibTrans" cxnId="{43CA8874-0B28-4323-A9F0-8C140C5B3E2A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F93E0E53-18E3-4B2A-B88A-7043BD4E2C9D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Анализ действий</a:t>
          </a:r>
          <a:br>
            <a:rPr lang="ru-RU" b="1" dirty="0" smtClean="0">
              <a:solidFill>
                <a:schemeClr val="tx2">
                  <a:lumMod val="75000"/>
                </a:schemeClr>
              </a:solidFill>
            </a:rPr>
          </a:br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литературного героя     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7985887C-673D-4F66-8F3A-38F3B910BC7B}" type="parTrans" cxnId="{6B865F16-0C6E-4022-9F7F-66F2BEF9BA69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D5C3A50A-8DA1-437C-9D4D-72A62BA855B1}" type="sibTrans" cxnId="{6B865F16-0C6E-4022-9F7F-66F2BEF9BA69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91BF7094-1F93-41C6-A120-75EFDB1E42B9}" type="pres">
      <dgm:prSet presAssocID="{1845DDE2-9367-441B-AAFD-D5DDBB213EDF}" presName="Name0" presStyleCnt="0">
        <dgm:presLayoutVars>
          <dgm:dir/>
          <dgm:resizeHandles val="exact"/>
        </dgm:presLayoutVars>
      </dgm:prSet>
      <dgm:spPr/>
    </dgm:pt>
    <dgm:pt modelId="{684DCBF9-E561-437B-8F26-D0301183BA77}" type="pres">
      <dgm:prSet presAssocID="{6A767197-79D1-4D76-AF2B-B1EF1CFF1BB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D4B7F-9893-47EE-A6EF-94B485E93747}" type="pres">
      <dgm:prSet presAssocID="{E0AD50A3-3CDC-454A-B07C-0AB35708751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3001E79-4A67-41C2-A594-BE28C93F491E}" type="pres">
      <dgm:prSet presAssocID="{E0AD50A3-3CDC-454A-B07C-0AB357087516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0C0CDBF-560A-4287-AD16-E77BBE0D5257}" type="pres">
      <dgm:prSet presAssocID="{CC35EFDD-E6FB-4EEC-9952-C56AB9C5328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792E4-327A-48BA-9E12-95C793693634}" type="pres">
      <dgm:prSet presAssocID="{68786B8B-9883-49AF-B0BD-933B5D1ACEC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DDD8530C-5333-43CB-BA0E-41574BEA0669}" type="pres">
      <dgm:prSet presAssocID="{68786B8B-9883-49AF-B0BD-933B5D1ACEC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1C76FD2-0E2E-4EEE-ADB2-DB28D8FE5373}" type="pres">
      <dgm:prSet presAssocID="{F93E0E53-18E3-4B2A-B88A-7043BD4E2C9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256236-E91D-4000-AA46-0944BC8D21A5}" type="presOf" srcId="{6A767197-79D1-4D76-AF2B-B1EF1CFF1BBB}" destId="{684DCBF9-E561-437B-8F26-D0301183BA77}" srcOrd="0" destOrd="0" presId="urn:microsoft.com/office/officeart/2005/8/layout/process1"/>
    <dgm:cxn modelId="{6B865F16-0C6E-4022-9F7F-66F2BEF9BA69}" srcId="{1845DDE2-9367-441B-AAFD-D5DDBB213EDF}" destId="{F93E0E53-18E3-4B2A-B88A-7043BD4E2C9D}" srcOrd="2" destOrd="0" parTransId="{7985887C-673D-4F66-8F3A-38F3B910BC7B}" sibTransId="{D5C3A50A-8DA1-437C-9D4D-72A62BA855B1}"/>
    <dgm:cxn modelId="{F1B228F4-03B7-4BE0-946B-CF3DCB415FD4}" srcId="{1845DDE2-9367-441B-AAFD-D5DDBB213EDF}" destId="{6A767197-79D1-4D76-AF2B-B1EF1CFF1BBB}" srcOrd="0" destOrd="0" parTransId="{F27BC044-4FD5-4C4C-9C22-B6D0D9E87C14}" sibTransId="{E0AD50A3-3CDC-454A-B07C-0AB357087516}"/>
    <dgm:cxn modelId="{7E3D0026-DD8E-4DD2-B66C-93F7AA1E7536}" type="presOf" srcId="{F93E0E53-18E3-4B2A-B88A-7043BD4E2C9D}" destId="{F1C76FD2-0E2E-4EEE-ADB2-DB28D8FE5373}" srcOrd="0" destOrd="0" presId="urn:microsoft.com/office/officeart/2005/8/layout/process1"/>
    <dgm:cxn modelId="{888AC55F-1D65-4590-B315-CED048CDE191}" type="presOf" srcId="{E0AD50A3-3CDC-454A-B07C-0AB357087516}" destId="{53001E79-4A67-41C2-A594-BE28C93F491E}" srcOrd="1" destOrd="0" presId="urn:microsoft.com/office/officeart/2005/8/layout/process1"/>
    <dgm:cxn modelId="{43CA8874-0B28-4323-A9F0-8C140C5B3E2A}" srcId="{1845DDE2-9367-441B-AAFD-D5DDBB213EDF}" destId="{CC35EFDD-E6FB-4EEC-9952-C56AB9C53286}" srcOrd="1" destOrd="0" parTransId="{F24A0771-B0AF-4007-9FAF-BCBED697CD40}" sibTransId="{68786B8B-9883-49AF-B0BD-933B5D1ACEC0}"/>
    <dgm:cxn modelId="{39AC2F36-74FD-44F7-9A4A-CD904BB1510B}" type="presOf" srcId="{68786B8B-9883-49AF-B0BD-933B5D1ACEC0}" destId="{131792E4-327A-48BA-9E12-95C793693634}" srcOrd="0" destOrd="0" presId="urn:microsoft.com/office/officeart/2005/8/layout/process1"/>
    <dgm:cxn modelId="{1D1CAF2B-DAE6-4C7C-9531-D45774F6FA94}" type="presOf" srcId="{68786B8B-9883-49AF-B0BD-933B5D1ACEC0}" destId="{DDD8530C-5333-43CB-BA0E-41574BEA0669}" srcOrd="1" destOrd="0" presId="urn:microsoft.com/office/officeart/2005/8/layout/process1"/>
    <dgm:cxn modelId="{C9832249-57B9-44A8-9929-D7E87580A73B}" type="presOf" srcId="{1845DDE2-9367-441B-AAFD-D5DDBB213EDF}" destId="{91BF7094-1F93-41C6-A120-75EFDB1E42B9}" srcOrd="0" destOrd="0" presId="urn:microsoft.com/office/officeart/2005/8/layout/process1"/>
    <dgm:cxn modelId="{0985E240-3F52-4F4E-A0E8-406F7765AE7F}" type="presOf" srcId="{CC35EFDD-E6FB-4EEC-9952-C56AB9C53286}" destId="{10C0CDBF-560A-4287-AD16-E77BBE0D5257}" srcOrd="0" destOrd="0" presId="urn:microsoft.com/office/officeart/2005/8/layout/process1"/>
    <dgm:cxn modelId="{CC6B0782-9088-472E-8DCD-4FC61D17B678}" type="presOf" srcId="{E0AD50A3-3CDC-454A-B07C-0AB357087516}" destId="{892D4B7F-9893-47EE-A6EF-94B485E93747}" srcOrd="0" destOrd="0" presId="urn:microsoft.com/office/officeart/2005/8/layout/process1"/>
    <dgm:cxn modelId="{8B2E093F-EEFD-4213-8D90-34DDBC6F1942}" type="presParOf" srcId="{91BF7094-1F93-41C6-A120-75EFDB1E42B9}" destId="{684DCBF9-E561-437B-8F26-D0301183BA77}" srcOrd="0" destOrd="0" presId="urn:microsoft.com/office/officeart/2005/8/layout/process1"/>
    <dgm:cxn modelId="{101C89AD-7589-40D5-97DE-388C081221ED}" type="presParOf" srcId="{91BF7094-1F93-41C6-A120-75EFDB1E42B9}" destId="{892D4B7F-9893-47EE-A6EF-94B485E93747}" srcOrd="1" destOrd="0" presId="urn:microsoft.com/office/officeart/2005/8/layout/process1"/>
    <dgm:cxn modelId="{38FFE253-4FF5-4271-9D14-B824A4D26E29}" type="presParOf" srcId="{892D4B7F-9893-47EE-A6EF-94B485E93747}" destId="{53001E79-4A67-41C2-A594-BE28C93F491E}" srcOrd="0" destOrd="0" presId="urn:microsoft.com/office/officeart/2005/8/layout/process1"/>
    <dgm:cxn modelId="{87469522-EF46-4567-8866-07FD13B570D7}" type="presParOf" srcId="{91BF7094-1F93-41C6-A120-75EFDB1E42B9}" destId="{10C0CDBF-560A-4287-AD16-E77BBE0D5257}" srcOrd="2" destOrd="0" presId="urn:microsoft.com/office/officeart/2005/8/layout/process1"/>
    <dgm:cxn modelId="{12E20F9D-FF8E-468D-92B0-62987418E763}" type="presParOf" srcId="{91BF7094-1F93-41C6-A120-75EFDB1E42B9}" destId="{131792E4-327A-48BA-9E12-95C793693634}" srcOrd="3" destOrd="0" presId="urn:microsoft.com/office/officeart/2005/8/layout/process1"/>
    <dgm:cxn modelId="{86E667AC-2796-4A80-AFDA-ECB354E40EF4}" type="presParOf" srcId="{131792E4-327A-48BA-9E12-95C793693634}" destId="{DDD8530C-5333-43CB-BA0E-41574BEA0669}" srcOrd="0" destOrd="0" presId="urn:microsoft.com/office/officeart/2005/8/layout/process1"/>
    <dgm:cxn modelId="{B9D1DB8E-F592-4808-BB78-44EE0F6BFF57}" type="presParOf" srcId="{91BF7094-1F93-41C6-A120-75EFDB1E42B9}" destId="{F1C76FD2-0E2E-4EEE-ADB2-DB28D8FE5373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F2DB13-7969-42AF-A1E1-6DB7B36DD437}" type="doc">
      <dgm:prSet loTypeId="urn:microsoft.com/office/officeart/2005/8/layout/cycle6" loCatId="relationship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7BA6B0AE-1F1E-43D9-9339-CF802D46CD8A}">
      <dgm:prSet phldrT="[Текст]"/>
      <dgm:spPr/>
      <dgm:t>
        <a:bodyPr/>
        <a:lstStyle/>
        <a:p>
          <a:r>
            <a:rPr lang="ru-RU" i="1" dirty="0" smtClean="0"/>
            <a:t>Что знает</a:t>
          </a:r>
          <a:endParaRPr lang="ru-RU" i="1" dirty="0"/>
        </a:p>
      </dgm:t>
    </dgm:pt>
    <dgm:pt modelId="{3EFF7240-93BA-43F7-80A8-FF5535DB3B0A}" type="parTrans" cxnId="{4A40C008-087F-47C2-AD33-1F9BBA2063F1}">
      <dgm:prSet/>
      <dgm:spPr/>
      <dgm:t>
        <a:bodyPr/>
        <a:lstStyle/>
        <a:p>
          <a:endParaRPr lang="ru-RU" i="1"/>
        </a:p>
      </dgm:t>
    </dgm:pt>
    <dgm:pt modelId="{48F40769-DA7C-45F8-AAAB-DBE02433661F}" type="sibTrans" cxnId="{4A40C008-087F-47C2-AD33-1F9BBA2063F1}">
      <dgm:prSet/>
      <dgm:spPr/>
      <dgm:t>
        <a:bodyPr/>
        <a:lstStyle/>
        <a:p>
          <a:endParaRPr lang="ru-RU" i="1"/>
        </a:p>
      </dgm:t>
    </dgm:pt>
    <dgm:pt modelId="{E8CE0134-1ACC-4EF1-B778-95E4817E644E}">
      <dgm:prSet phldrT="[Текст]"/>
      <dgm:spPr/>
      <dgm:t>
        <a:bodyPr/>
        <a:lstStyle/>
        <a:p>
          <a:r>
            <a:rPr lang="ru-RU" i="1" dirty="0" smtClean="0"/>
            <a:t>Что и как созидает </a:t>
          </a:r>
          <a:endParaRPr lang="ru-RU" i="1" dirty="0"/>
        </a:p>
      </dgm:t>
    </dgm:pt>
    <dgm:pt modelId="{EF6A1840-7C6F-42D1-8544-0B26882C40F3}" type="parTrans" cxnId="{EE195A7E-25F6-4F9F-91D9-1CC4749630BE}">
      <dgm:prSet/>
      <dgm:spPr/>
      <dgm:t>
        <a:bodyPr/>
        <a:lstStyle/>
        <a:p>
          <a:endParaRPr lang="ru-RU" i="1"/>
        </a:p>
      </dgm:t>
    </dgm:pt>
    <dgm:pt modelId="{FA5DD600-0655-4B0F-AA02-1819A7A2C9CE}" type="sibTrans" cxnId="{EE195A7E-25F6-4F9F-91D9-1CC4749630BE}">
      <dgm:prSet/>
      <dgm:spPr/>
      <dgm:t>
        <a:bodyPr/>
        <a:lstStyle/>
        <a:p>
          <a:endParaRPr lang="ru-RU" i="1"/>
        </a:p>
      </dgm:t>
    </dgm:pt>
    <dgm:pt modelId="{5A3AE742-CFAF-472B-8667-386257AA8EE6}">
      <dgm:prSet phldrT="[Текст]"/>
      <dgm:spPr/>
      <dgm:t>
        <a:bodyPr/>
        <a:lstStyle/>
        <a:p>
          <a:r>
            <a:rPr lang="ru-RU" i="1" dirty="0" smtClean="0"/>
            <a:t>Что ценит </a:t>
          </a:r>
          <a:endParaRPr lang="ru-RU" i="1" dirty="0"/>
        </a:p>
      </dgm:t>
    </dgm:pt>
    <dgm:pt modelId="{3056D14A-4088-4CE0-9D7B-1E5D88E4FADF}" type="parTrans" cxnId="{A8B8375B-D9ED-4C21-B47E-380AAF9CB619}">
      <dgm:prSet/>
      <dgm:spPr/>
      <dgm:t>
        <a:bodyPr/>
        <a:lstStyle/>
        <a:p>
          <a:endParaRPr lang="ru-RU" i="1"/>
        </a:p>
      </dgm:t>
    </dgm:pt>
    <dgm:pt modelId="{1DFBA8EB-769C-4484-8705-74D63FD19373}" type="sibTrans" cxnId="{A8B8375B-D9ED-4C21-B47E-380AAF9CB619}">
      <dgm:prSet/>
      <dgm:spPr/>
      <dgm:t>
        <a:bodyPr/>
        <a:lstStyle/>
        <a:p>
          <a:endParaRPr lang="ru-RU" i="1"/>
        </a:p>
      </dgm:t>
    </dgm:pt>
    <dgm:pt modelId="{585EE1EB-E009-4A25-B390-17C45CDAF60F}">
      <dgm:prSet phldrT="[Текст]"/>
      <dgm:spPr/>
      <dgm:t>
        <a:bodyPr/>
        <a:lstStyle/>
        <a:p>
          <a:r>
            <a:rPr lang="ru-RU" i="1" dirty="0" smtClean="0"/>
            <a:t>Каковы эстетические потребности </a:t>
          </a:r>
          <a:endParaRPr lang="ru-RU" i="1" dirty="0"/>
        </a:p>
      </dgm:t>
    </dgm:pt>
    <dgm:pt modelId="{96DA0DC6-E7D8-437D-9EB1-E374C6F9B8C5}" type="parTrans" cxnId="{ACFBF9E7-83F4-440F-A3E5-4AEC377FCE58}">
      <dgm:prSet/>
      <dgm:spPr/>
      <dgm:t>
        <a:bodyPr/>
        <a:lstStyle/>
        <a:p>
          <a:endParaRPr lang="ru-RU" i="1"/>
        </a:p>
      </dgm:t>
    </dgm:pt>
    <dgm:pt modelId="{CC311A75-0445-4EDE-88E9-F31B7F5BAAC3}" type="sibTrans" cxnId="{ACFBF9E7-83F4-440F-A3E5-4AEC377FCE58}">
      <dgm:prSet/>
      <dgm:spPr/>
      <dgm:t>
        <a:bodyPr/>
        <a:lstStyle/>
        <a:p>
          <a:endParaRPr lang="ru-RU" i="1"/>
        </a:p>
      </dgm:t>
    </dgm:pt>
    <dgm:pt modelId="{4768FF06-1403-438B-864B-777866FEBB39}">
      <dgm:prSet phldrT="[Текст]"/>
      <dgm:spPr/>
      <dgm:t>
        <a:bodyPr/>
        <a:lstStyle/>
        <a:p>
          <a:r>
            <a:rPr lang="ru-RU" i="1" dirty="0" smtClean="0"/>
            <a:t>С кем и как общается </a:t>
          </a:r>
          <a:endParaRPr lang="ru-RU" i="1" dirty="0"/>
        </a:p>
      </dgm:t>
    </dgm:pt>
    <dgm:pt modelId="{535C865C-5FE9-423A-98A4-BEA8585BA73E}" type="parTrans" cxnId="{3745D9D2-1E99-4885-8DDA-C11D52D59E20}">
      <dgm:prSet/>
      <dgm:spPr/>
      <dgm:t>
        <a:bodyPr/>
        <a:lstStyle/>
        <a:p>
          <a:endParaRPr lang="ru-RU" i="1"/>
        </a:p>
      </dgm:t>
    </dgm:pt>
    <dgm:pt modelId="{56F9CE68-57E5-431C-8CCC-727BDFF1066C}" type="sibTrans" cxnId="{3745D9D2-1E99-4885-8DDA-C11D52D59E20}">
      <dgm:prSet/>
      <dgm:spPr/>
      <dgm:t>
        <a:bodyPr/>
        <a:lstStyle/>
        <a:p>
          <a:endParaRPr lang="ru-RU" i="1"/>
        </a:p>
      </dgm:t>
    </dgm:pt>
    <dgm:pt modelId="{C06B16E0-CB6F-4F02-8E2E-3E6382CC05C7}" type="pres">
      <dgm:prSet presAssocID="{4BF2DB13-7969-42AF-A1E1-6DB7B36DD43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47ECE5-7A4C-4A48-8475-98EE41024A5D}" type="pres">
      <dgm:prSet presAssocID="{7BA6B0AE-1F1E-43D9-9339-CF802D46CD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B1261-A763-4A7C-897D-E62FA5486458}" type="pres">
      <dgm:prSet presAssocID="{7BA6B0AE-1F1E-43D9-9339-CF802D46CD8A}" presName="spNode" presStyleCnt="0"/>
      <dgm:spPr/>
      <dgm:t>
        <a:bodyPr/>
        <a:lstStyle/>
        <a:p>
          <a:endParaRPr lang="ru-RU"/>
        </a:p>
      </dgm:t>
    </dgm:pt>
    <dgm:pt modelId="{F09B770A-1CC6-4BF2-BE44-907AA9F00375}" type="pres">
      <dgm:prSet presAssocID="{48F40769-DA7C-45F8-AAAB-DBE02433661F}" presName="sibTrans" presStyleLbl="sibTrans1D1" presStyleIdx="0" presStyleCnt="5"/>
      <dgm:spPr/>
      <dgm:t>
        <a:bodyPr/>
        <a:lstStyle/>
        <a:p>
          <a:endParaRPr lang="ru-RU"/>
        </a:p>
      </dgm:t>
    </dgm:pt>
    <dgm:pt modelId="{CE616BE7-42A1-4B44-B02A-5F8054D2D2E3}" type="pres">
      <dgm:prSet presAssocID="{E8CE0134-1ACC-4EF1-B778-95E4817E644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34BFB-27D5-41AD-BB84-597D8332B704}" type="pres">
      <dgm:prSet presAssocID="{E8CE0134-1ACC-4EF1-B778-95E4817E644E}" presName="spNode" presStyleCnt="0"/>
      <dgm:spPr/>
      <dgm:t>
        <a:bodyPr/>
        <a:lstStyle/>
        <a:p>
          <a:endParaRPr lang="ru-RU"/>
        </a:p>
      </dgm:t>
    </dgm:pt>
    <dgm:pt modelId="{21FDC1E0-06EF-4394-9125-8724FEDB3BDF}" type="pres">
      <dgm:prSet presAssocID="{FA5DD600-0655-4B0F-AA02-1819A7A2C9CE}" presName="sibTrans" presStyleLbl="sibTrans1D1" presStyleIdx="1" presStyleCnt="5"/>
      <dgm:spPr/>
      <dgm:t>
        <a:bodyPr/>
        <a:lstStyle/>
        <a:p>
          <a:endParaRPr lang="ru-RU"/>
        </a:p>
      </dgm:t>
    </dgm:pt>
    <dgm:pt modelId="{49FE7F0D-EAFE-4DD7-897E-C4E18C64048F}" type="pres">
      <dgm:prSet presAssocID="{5A3AE742-CFAF-472B-8667-386257AA8EE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7A2A5-67FF-4039-B41C-8850012299C8}" type="pres">
      <dgm:prSet presAssocID="{5A3AE742-CFAF-472B-8667-386257AA8EE6}" presName="spNode" presStyleCnt="0"/>
      <dgm:spPr/>
      <dgm:t>
        <a:bodyPr/>
        <a:lstStyle/>
        <a:p>
          <a:endParaRPr lang="ru-RU"/>
        </a:p>
      </dgm:t>
    </dgm:pt>
    <dgm:pt modelId="{CF8A8083-045E-4CB3-A60E-5348EC42883F}" type="pres">
      <dgm:prSet presAssocID="{1DFBA8EB-769C-4484-8705-74D63FD19373}" presName="sibTrans" presStyleLbl="sibTrans1D1" presStyleIdx="2" presStyleCnt="5"/>
      <dgm:spPr/>
      <dgm:t>
        <a:bodyPr/>
        <a:lstStyle/>
        <a:p>
          <a:endParaRPr lang="ru-RU"/>
        </a:p>
      </dgm:t>
    </dgm:pt>
    <dgm:pt modelId="{F489CC62-6F4E-4332-AB4E-F9ED7A5816A8}" type="pres">
      <dgm:prSet presAssocID="{585EE1EB-E009-4A25-B390-17C45CDAF60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C8038-9126-4516-AFCF-0FB4A5B557F1}" type="pres">
      <dgm:prSet presAssocID="{585EE1EB-E009-4A25-B390-17C45CDAF60F}" presName="spNode" presStyleCnt="0"/>
      <dgm:spPr/>
      <dgm:t>
        <a:bodyPr/>
        <a:lstStyle/>
        <a:p>
          <a:endParaRPr lang="ru-RU"/>
        </a:p>
      </dgm:t>
    </dgm:pt>
    <dgm:pt modelId="{1972FD91-5D63-4002-A45C-7B371BDBE80E}" type="pres">
      <dgm:prSet presAssocID="{CC311A75-0445-4EDE-88E9-F31B7F5BAAC3}" presName="sibTrans" presStyleLbl="sibTrans1D1" presStyleIdx="3" presStyleCnt="5"/>
      <dgm:spPr/>
      <dgm:t>
        <a:bodyPr/>
        <a:lstStyle/>
        <a:p>
          <a:endParaRPr lang="ru-RU"/>
        </a:p>
      </dgm:t>
    </dgm:pt>
    <dgm:pt modelId="{98258975-1274-4604-9EC9-B7D5DF322274}" type="pres">
      <dgm:prSet presAssocID="{4768FF06-1403-438B-864B-777866FEBB3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A76DD5-EC63-4D9D-9F47-A3C529CAF3C3}" type="pres">
      <dgm:prSet presAssocID="{4768FF06-1403-438B-864B-777866FEBB39}" presName="spNode" presStyleCnt="0"/>
      <dgm:spPr/>
      <dgm:t>
        <a:bodyPr/>
        <a:lstStyle/>
        <a:p>
          <a:endParaRPr lang="ru-RU"/>
        </a:p>
      </dgm:t>
    </dgm:pt>
    <dgm:pt modelId="{19FB50ED-6211-4788-8B23-CB535947B0C1}" type="pres">
      <dgm:prSet presAssocID="{56F9CE68-57E5-431C-8CCC-727BDFF1066C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4A40C008-087F-47C2-AD33-1F9BBA2063F1}" srcId="{4BF2DB13-7969-42AF-A1E1-6DB7B36DD437}" destId="{7BA6B0AE-1F1E-43D9-9339-CF802D46CD8A}" srcOrd="0" destOrd="0" parTransId="{3EFF7240-93BA-43F7-80A8-FF5535DB3B0A}" sibTransId="{48F40769-DA7C-45F8-AAAB-DBE02433661F}"/>
    <dgm:cxn modelId="{655F5E7B-31FC-4218-AA75-0A78C8F4B313}" type="presOf" srcId="{56F9CE68-57E5-431C-8CCC-727BDFF1066C}" destId="{19FB50ED-6211-4788-8B23-CB535947B0C1}" srcOrd="0" destOrd="0" presId="urn:microsoft.com/office/officeart/2005/8/layout/cycle6"/>
    <dgm:cxn modelId="{F92CAB2B-1291-46FA-9357-33AF726747AF}" type="presOf" srcId="{E8CE0134-1ACC-4EF1-B778-95E4817E644E}" destId="{CE616BE7-42A1-4B44-B02A-5F8054D2D2E3}" srcOrd="0" destOrd="0" presId="urn:microsoft.com/office/officeart/2005/8/layout/cycle6"/>
    <dgm:cxn modelId="{C0320B47-D4BF-451E-BF73-B6DC53C04AD8}" type="presOf" srcId="{7BA6B0AE-1F1E-43D9-9339-CF802D46CD8A}" destId="{1947ECE5-7A4C-4A48-8475-98EE41024A5D}" srcOrd="0" destOrd="0" presId="urn:microsoft.com/office/officeart/2005/8/layout/cycle6"/>
    <dgm:cxn modelId="{14AD3C02-52DA-4C77-AE34-2FB34050181A}" type="presOf" srcId="{4BF2DB13-7969-42AF-A1E1-6DB7B36DD437}" destId="{C06B16E0-CB6F-4F02-8E2E-3E6382CC05C7}" srcOrd="0" destOrd="0" presId="urn:microsoft.com/office/officeart/2005/8/layout/cycle6"/>
    <dgm:cxn modelId="{8962622C-CCB7-4196-8904-B6F4FC70808B}" type="presOf" srcId="{5A3AE742-CFAF-472B-8667-386257AA8EE6}" destId="{49FE7F0D-EAFE-4DD7-897E-C4E18C64048F}" srcOrd="0" destOrd="0" presId="urn:microsoft.com/office/officeart/2005/8/layout/cycle6"/>
    <dgm:cxn modelId="{93BCB096-20FA-4F10-BE72-D2C9FE0FC86B}" type="presOf" srcId="{CC311A75-0445-4EDE-88E9-F31B7F5BAAC3}" destId="{1972FD91-5D63-4002-A45C-7B371BDBE80E}" srcOrd="0" destOrd="0" presId="urn:microsoft.com/office/officeart/2005/8/layout/cycle6"/>
    <dgm:cxn modelId="{E1797A9E-5F4D-4A40-8365-2CE35AFE1804}" type="presOf" srcId="{585EE1EB-E009-4A25-B390-17C45CDAF60F}" destId="{F489CC62-6F4E-4332-AB4E-F9ED7A5816A8}" srcOrd="0" destOrd="0" presId="urn:microsoft.com/office/officeart/2005/8/layout/cycle6"/>
    <dgm:cxn modelId="{28C10767-2AAF-4BF0-9667-3B6C1197C7F0}" type="presOf" srcId="{48F40769-DA7C-45F8-AAAB-DBE02433661F}" destId="{F09B770A-1CC6-4BF2-BE44-907AA9F00375}" srcOrd="0" destOrd="0" presId="urn:microsoft.com/office/officeart/2005/8/layout/cycle6"/>
    <dgm:cxn modelId="{88858D47-1B50-4750-808A-56085F69FE16}" type="presOf" srcId="{FA5DD600-0655-4B0F-AA02-1819A7A2C9CE}" destId="{21FDC1E0-06EF-4394-9125-8724FEDB3BDF}" srcOrd="0" destOrd="0" presId="urn:microsoft.com/office/officeart/2005/8/layout/cycle6"/>
    <dgm:cxn modelId="{1700E389-7AEB-499A-8AB2-16AFEB7401A6}" type="presOf" srcId="{1DFBA8EB-769C-4484-8705-74D63FD19373}" destId="{CF8A8083-045E-4CB3-A60E-5348EC42883F}" srcOrd="0" destOrd="0" presId="urn:microsoft.com/office/officeart/2005/8/layout/cycle6"/>
    <dgm:cxn modelId="{ACFBF9E7-83F4-440F-A3E5-4AEC377FCE58}" srcId="{4BF2DB13-7969-42AF-A1E1-6DB7B36DD437}" destId="{585EE1EB-E009-4A25-B390-17C45CDAF60F}" srcOrd="3" destOrd="0" parTransId="{96DA0DC6-E7D8-437D-9EB1-E374C6F9B8C5}" sibTransId="{CC311A75-0445-4EDE-88E9-F31B7F5BAAC3}"/>
    <dgm:cxn modelId="{3745D9D2-1E99-4885-8DDA-C11D52D59E20}" srcId="{4BF2DB13-7969-42AF-A1E1-6DB7B36DD437}" destId="{4768FF06-1403-438B-864B-777866FEBB39}" srcOrd="4" destOrd="0" parTransId="{535C865C-5FE9-423A-98A4-BEA8585BA73E}" sibTransId="{56F9CE68-57E5-431C-8CCC-727BDFF1066C}"/>
    <dgm:cxn modelId="{13C81D69-0F6D-497D-80CD-B40C5AB6F60D}" type="presOf" srcId="{4768FF06-1403-438B-864B-777866FEBB39}" destId="{98258975-1274-4604-9EC9-B7D5DF322274}" srcOrd="0" destOrd="0" presId="urn:microsoft.com/office/officeart/2005/8/layout/cycle6"/>
    <dgm:cxn modelId="{EE195A7E-25F6-4F9F-91D9-1CC4749630BE}" srcId="{4BF2DB13-7969-42AF-A1E1-6DB7B36DD437}" destId="{E8CE0134-1ACC-4EF1-B778-95E4817E644E}" srcOrd="1" destOrd="0" parTransId="{EF6A1840-7C6F-42D1-8544-0B26882C40F3}" sibTransId="{FA5DD600-0655-4B0F-AA02-1819A7A2C9CE}"/>
    <dgm:cxn modelId="{A8B8375B-D9ED-4C21-B47E-380AAF9CB619}" srcId="{4BF2DB13-7969-42AF-A1E1-6DB7B36DD437}" destId="{5A3AE742-CFAF-472B-8667-386257AA8EE6}" srcOrd="2" destOrd="0" parTransId="{3056D14A-4088-4CE0-9D7B-1E5D88E4FADF}" sibTransId="{1DFBA8EB-769C-4484-8705-74D63FD19373}"/>
    <dgm:cxn modelId="{FA44ECDB-96AD-4EDA-A7BB-88AC133196E8}" type="presParOf" srcId="{C06B16E0-CB6F-4F02-8E2E-3E6382CC05C7}" destId="{1947ECE5-7A4C-4A48-8475-98EE41024A5D}" srcOrd="0" destOrd="0" presId="urn:microsoft.com/office/officeart/2005/8/layout/cycle6"/>
    <dgm:cxn modelId="{8C756B51-5EFB-474E-A6FC-2C2BFE91AEAF}" type="presParOf" srcId="{C06B16E0-CB6F-4F02-8E2E-3E6382CC05C7}" destId="{33CB1261-A763-4A7C-897D-E62FA5486458}" srcOrd="1" destOrd="0" presId="urn:microsoft.com/office/officeart/2005/8/layout/cycle6"/>
    <dgm:cxn modelId="{2AB7B273-901D-472C-8114-7AA0FB82FE32}" type="presParOf" srcId="{C06B16E0-CB6F-4F02-8E2E-3E6382CC05C7}" destId="{F09B770A-1CC6-4BF2-BE44-907AA9F00375}" srcOrd="2" destOrd="0" presId="urn:microsoft.com/office/officeart/2005/8/layout/cycle6"/>
    <dgm:cxn modelId="{9683C3C8-7746-4BF4-B85A-ABE4C2FA57D2}" type="presParOf" srcId="{C06B16E0-CB6F-4F02-8E2E-3E6382CC05C7}" destId="{CE616BE7-42A1-4B44-B02A-5F8054D2D2E3}" srcOrd="3" destOrd="0" presId="urn:microsoft.com/office/officeart/2005/8/layout/cycle6"/>
    <dgm:cxn modelId="{27489C9A-EAB9-477C-B0EB-3E80C7E11B7F}" type="presParOf" srcId="{C06B16E0-CB6F-4F02-8E2E-3E6382CC05C7}" destId="{FE434BFB-27D5-41AD-BB84-597D8332B704}" srcOrd="4" destOrd="0" presId="urn:microsoft.com/office/officeart/2005/8/layout/cycle6"/>
    <dgm:cxn modelId="{1787DEE3-E375-4855-89A7-01199D26BEA5}" type="presParOf" srcId="{C06B16E0-CB6F-4F02-8E2E-3E6382CC05C7}" destId="{21FDC1E0-06EF-4394-9125-8724FEDB3BDF}" srcOrd="5" destOrd="0" presId="urn:microsoft.com/office/officeart/2005/8/layout/cycle6"/>
    <dgm:cxn modelId="{458D592B-CC35-47ED-B491-366FBC6EA556}" type="presParOf" srcId="{C06B16E0-CB6F-4F02-8E2E-3E6382CC05C7}" destId="{49FE7F0D-EAFE-4DD7-897E-C4E18C64048F}" srcOrd="6" destOrd="0" presId="urn:microsoft.com/office/officeart/2005/8/layout/cycle6"/>
    <dgm:cxn modelId="{BD57579C-8899-4EE7-948C-B0AEC4D66424}" type="presParOf" srcId="{C06B16E0-CB6F-4F02-8E2E-3E6382CC05C7}" destId="{B907A2A5-67FF-4039-B41C-8850012299C8}" srcOrd="7" destOrd="0" presId="urn:microsoft.com/office/officeart/2005/8/layout/cycle6"/>
    <dgm:cxn modelId="{F0D14BE1-5EFE-4332-998C-A0B8F1D1C450}" type="presParOf" srcId="{C06B16E0-CB6F-4F02-8E2E-3E6382CC05C7}" destId="{CF8A8083-045E-4CB3-A60E-5348EC42883F}" srcOrd="8" destOrd="0" presId="urn:microsoft.com/office/officeart/2005/8/layout/cycle6"/>
    <dgm:cxn modelId="{B2938B33-8BBD-43A4-A1D3-5602022F19C6}" type="presParOf" srcId="{C06B16E0-CB6F-4F02-8E2E-3E6382CC05C7}" destId="{F489CC62-6F4E-4332-AB4E-F9ED7A5816A8}" srcOrd="9" destOrd="0" presId="urn:microsoft.com/office/officeart/2005/8/layout/cycle6"/>
    <dgm:cxn modelId="{49EC7899-6E6E-49DA-8D7B-506BD78436DE}" type="presParOf" srcId="{C06B16E0-CB6F-4F02-8E2E-3E6382CC05C7}" destId="{A2DC8038-9126-4516-AFCF-0FB4A5B557F1}" srcOrd="10" destOrd="0" presId="urn:microsoft.com/office/officeart/2005/8/layout/cycle6"/>
    <dgm:cxn modelId="{AFEBC3E7-AB18-49CB-B75E-3F8E9BAD9D67}" type="presParOf" srcId="{C06B16E0-CB6F-4F02-8E2E-3E6382CC05C7}" destId="{1972FD91-5D63-4002-A45C-7B371BDBE80E}" srcOrd="11" destOrd="0" presId="urn:microsoft.com/office/officeart/2005/8/layout/cycle6"/>
    <dgm:cxn modelId="{AEEDFA70-6B8B-41E8-85C1-32DF3F5EEC7B}" type="presParOf" srcId="{C06B16E0-CB6F-4F02-8E2E-3E6382CC05C7}" destId="{98258975-1274-4604-9EC9-B7D5DF322274}" srcOrd="12" destOrd="0" presId="urn:microsoft.com/office/officeart/2005/8/layout/cycle6"/>
    <dgm:cxn modelId="{61FC5B66-E331-4CC2-86A3-C7697FDFB18E}" type="presParOf" srcId="{C06B16E0-CB6F-4F02-8E2E-3E6382CC05C7}" destId="{20A76DD5-EC63-4D9D-9F47-A3C529CAF3C3}" srcOrd="13" destOrd="0" presId="urn:microsoft.com/office/officeart/2005/8/layout/cycle6"/>
    <dgm:cxn modelId="{DB2B64A7-2CDE-40DE-A782-3B455C9184CC}" type="presParOf" srcId="{C06B16E0-CB6F-4F02-8E2E-3E6382CC05C7}" destId="{19FB50ED-6211-4788-8B23-CB535947B0C1}" srcOrd="14" destOrd="0" presId="urn:microsoft.com/office/officeart/2005/8/layout/cycle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5DAAA7-7351-46C6-9077-486CB0BE5425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A3A7AB-CA5B-466A-8E6F-7E4260D3DA64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1800" b="1" dirty="0" smtClean="0">
              <a:solidFill>
                <a:srgbClr val="002060"/>
              </a:solidFill>
            </a:rPr>
            <a:t>Литература единственный школьный предмет, который может помочь научить понимать себя и других. </a:t>
          </a:r>
          <a:endParaRPr lang="ru-RU" b="1" dirty="0">
            <a:solidFill>
              <a:srgbClr val="002060"/>
            </a:solidFill>
          </a:endParaRPr>
        </a:p>
      </dgm:t>
    </dgm:pt>
    <dgm:pt modelId="{06BD198D-4DFD-4411-98D0-59B23B2FB217}" type="parTrans" cxnId="{A929B565-2ECA-44B2-83A8-6B12420DB78B}">
      <dgm:prSet/>
      <dgm:spPr/>
      <dgm:t>
        <a:bodyPr/>
        <a:lstStyle/>
        <a:p>
          <a:endParaRPr lang="ru-RU"/>
        </a:p>
      </dgm:t>
    </dgm:pt>
    <dgm:pt modelId="{DB2F11B0-CA5C-41C1-9C81-95A265B83A10}" type="sibTrans" cxnId="{A929B565-2ECA-44B2-83A8-6B12420DB78B}">
      <dgm:prSet/>
      <dgm:spPr/>
      <dgm:t>
        <a:bodyPr/>
        <a:lstStyle/>
        <a:p>
          <a:endParaRPr lang="ru-RU"/>
        </a:p>
      </dgm:t>
    </dgm:pt>
    <dgm:pt modelId="{BF45E6AE-C00A-4895-94CA-A120B7FE2F25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marL="80963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002060"/>
              </a:solidFill>
            </a:rPr>
            <a:t>«…Языковой примитивизм зачастую отражает примитивизм психологический. Упрощение языка в нашем обществе не случайно, оно связано с упрощением палитры чувств и мотиваций». (И.Л. </a:t>
          </a:r>
          <a:r>
            <a:rPr lang="ru-RU" sz="1600" b="1" dirty="0" err="1" smtClean="0">
              <a:solidFill>
                <a:srgbClr val="002060"/>
              </a:solidFill>
            </a:rPr>
            <a:t>Шолпо</a:t>
          </a:r>
          <a:r>
            <a:rPr lang="ru-RU" sz="1600" b="1" dirty="0" smtClean="0">
              <a:solidFill>
                <a:srgbClr val="002060"/>
              </a:solidFill>
            </a:rPr>
            <a:t>)</a:t>
          </a:r>
        </a:p>
        <a:p>
          <a:pPr marL="80963" indent="0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endParaRPr lang="ru-RU" sz="1300" dirty="0"/>
        </a:p>
      </dgm:t>
    </dgm:pt>
    <dgm:pt modelId="{8F62EC37-85F3-4098-9020-EC4B683DFEE2}" type="parTrans" cxnId="{82E1D8BA-E8E1-4FAF-A573-105FD649D2C5}">
      <dgm:prSet/>
      <dgm:spPr/>
      <dgm:t>
        <a:bodyPr/>
        <a:lstStyle/>
        <a:p>
          <a:endParaRPr lang="ru-RU"/>
        </a:p>
      </dgm:t>
    </dgm:pt>
    <dgm:pt modelId="{541096AA-3EB8-4565-98C6-987306F99B92}" type="sibTrans" cxnId="{82E1D8BA-E8E1-4FAF-A573-105FD649D2C5}">
      <dgm:prSet/>
      <dgm:spPr/>
      <dgm:t>
        <a:bodyPr/>
        <a:lstStyle/>
        <a:p>
          <a:endParaRPr lang="ru-RU"/>
        </a:p>
      </dgm:t>
    </dgm:pt>
    <dgm:pt modelId="{01B7D5F3-B599-47EA-922A-B770933237ED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rgbClr val="002060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</a:rPr>
            <a:t>То, что  непонятно или не совпадает с их моделями поведения, не вызывают  у  подростков не только сочувствия, но даже интереса, причем авторская позиция волнует их меньше всего: </a:t>
          </a:r>
        </a:p>
        <a:p>
          <a:pPr algn="l" defTabSz="533400">
            <a:lnSpc>
              <a:spcPct val="90000"/>
            </a:lnSpc>
            <a:spcAft>
              <a:spcPct val="35000"/>
            </a:spcAft>
          </a:pPr>
          <a:endParaRPr lang="ru-RU" dirty="0"/>
        </a:p>
      </dgm:t>
    </dgm:pt>
    <dgm:pt modelId="{1487C9A0-F084-46BD-A78E-08B0871E170D}" type="parTrans" cxnId="{6C9C8B16-70D7-41EF-801F-38216C01A633}">
      <dgm:prSet/>
      <dgm:spPr/>
      <dgm:t>
        <a:bodyPr/>
        <a:lstStyle/>
        <a:p>
          <a:endParaRPr lang="ru-RU"/>
        </a:p>
      </dgm:t>
    </dgm:pt>
    <dgm:pt modelId="{7E61DA6E-FF52-424B-A3F6-53A679687E3A}" type="sibTrans" cxnId="{6C9C8B16-70D7-41EF-801F-38216C01A633}">
      <dgm:prSet/>
      <dgm:spPr/>
      <dgm:t>
        <a:bodyPr/>
        <a:lstStyle/>
        <a:p>
          <a:endParaRPr lang="ru-RU"/>
        </a:p>
      </dgm:t>
    </dgm:pt>
    <dgm:pt modelId="{F9226077-AC18-47F5-9807-FB670CAAD931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>
              <a:solidFill>
                <a:srgbClr val="002060"/>
              </a:solidFill>
            </a:rPr>
            <a:t>Спад читательской активности классической литературы подростков 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>
            <a:solidFill>
              <a:srgbClr val="002060"/>
            </a:solidFill>
          </a:endParaRPr>
        </a:p>
      </dgm:t>
    </dgm:pt>
    <dgm:pt modelId="{A4806DE1-F45A-46CB-9E40-882DD3F94855}" type="parTrans" cxnId="{44A4CC42-4E7B-4533-9098-D801031BE28E}">
      <dgm:prSet/>
      <dgm:spPr/>
      <dgm:t>
        <a:bodyPr/>
        <a:lstStyle/>
        <a:p>
          <a:endParaRPr lang="ru-RU"/>
        </a:p>
      </dgm:t>
    </dgm:pt>
    <dgm:pt modelId="{4B63D04A-3584-43D1-8A5F-FA9B3D58A753}" type="sibTrans" cxnId="{44A4CC42-4E7B-4533-9098-D801031BE28E}">
      <dgm:prSet/>
      <dgm:spPr/>
      <dgm:t>
        <a:bodyPr/>
        <a:lstStyle/>
        <a:p>
          <a:endParaRPr lang="ru-RU"/>
        </a:p>
      </dgm:t>
    </dgm:pt>
    <dgm:pt modelId="{247BFF5C-1FB0-4F63-BC19-CA01C0890E14}" type="pres">
      <dgm:prSet presAssocID="{535DAAA7-7351-46C6-9077-486CB0BE542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DAECC8-A6CD-43F9-A95F-F912E677E750}" type="pres">
      <dgm:prSet presAssocID="{535DAAA7-7351-46C6-9077-486CB0BE5425}" presName="dummyMaxCanvas" presStyleCnt="0">
        <dgm:presLayoutVars/>
      </dgm:prSet>
      <dgm:spPr/>
    </dgm:pt>
    <dgm:pt modelId="{2D2B3DC4-3B04-482B-A86C-6C3F4B67C716}" type="pres">
      <dgm:prSet presAssocID="{535DAAA7-7351-46C6-9077-486CB0BE5425}" presName="FourNodes_1" presStyleLbl="node1" presStyleIdx="0" presStyleCnt="4" custScaleX="104167" custLinFactNeighborX="-14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113D0-AC41-409E-ACA2-29510E95294D}" type="pres">
      <dgm:prSet presAssocID="{535DAAA7-7351-46C6-9077-486CB0BE5425}" presName="FourNodes_2" presStyleLbl="node1" presStyleIdx="1" presStyleCnt="4" custScaleX="108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618C6-999B-4E83-8B1D-00219D2217E5}" type="pres">
      <dgm:prSet presAssocID="{535DAAA7-7351-46C6-9077-486CB0BE5425}" presName="FourNodes_3" presStyleLbl="node1" presStyleIdx="2" presStyleCnt="4" custScaleX="108417" custScaleY="111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1E47FA-BC1E-473A-8A3B-2A179B3A0C8B}" type="pres">
      <dgm:prSet presAssocID="{535DAAA7-7351-46C6-9077-486CB0BE542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1DD1B2-942D-4A9B-8DDA-0A9C732BBF91}" type="pres">
      <dgm:prSet presAssocID="{535DAAA7-7351-46C6-9077-486CB0BE5425}" presName="FourConn_1-2" presStyleLbl="fgAccFollowNode1" presStyleIdx="0" presStyleCnt="3" custLinFactNeighborX="18922" custLinFactNeighborY="3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AF3A8B-0553-43AA-B149-067A09613295}" type="pres">
      <dgm:prSet presAssocID="{535DAAA7-7351-46C6-9077-486CB0BE5425}" presName="FourConn_2-3" presStyleLbl="fgAccFollowNode1" presStyleIdx="1" presStyleCnt="3" custLinFactNeighborX="28651" custLinFactNeighborY="-5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259182-61DE-4A58-AE7F-B14A52AA1121}" type="pres">
      <dgm:prSet presAssocID="{535DAAA7-7351-46C6-9077-486CB0BE5425}" presName="FourConn_3-4" presStyleLbl="fgAccFollowNode1" presStyleIdx="2" presStyleCnt="3" custLinFactNeighborX="39597" custLinFactNeighborY="5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79972-D399-47C2-869C-A4A049B8CA60}" type="pres">
      <dgm:prSet presAssocID="{535DAAA7-7351-46C6-9077-486CB0BE542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01FDC-5A5D-46B0-9B99-E5236978C885}" type="pres">
      <dgm:prSet presAssocID="{535DAAA7-7351-46C6-9077-486CB0BE542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D9706-72A0-4BB5-B126-2230FBA937AD}" type="pres">
      <dgm:prSet presAssocID="{535DAAA7-7351-46C6-9077-486CB0BE542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D54DE-668A-4E11-9B5F-01F524F5CB37}" type="pres">
      <dgm:prSet presAssocID="{535DAAA7-7351-46C6-9077-486CB0BE542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5B24B3-A2F3-4F31-B295-C34EF41325BD}" type="presOf" srcId="{541096AA-3EB8-4565-98C6-987306F99B92}" destId="{B1AF3A8B-0553-43AA-B149-067A09613295}" srcOrd="0" destOrd="0" presId="urn:microsoft.com/office/officeart/2005/8/layout/vProcess5"/>
    <dgm:cxn modelId="{6C9C8B16-70D7-41EF-801F-38216C01A633}" srcId="{535DAAA7-7351-46C6-9077-486CB0BE5425}" destId="{01B7D5F3-B599-47EA-922A-B770933237ED}" srcOrd="2" destOrd="0" parTransId="{1487C9A0-F084-46BD-A78E-08B0871E170D}" sibTransId="{7E61DA6E-FF52-424B-A3F6-53A679687E3A}"/>
    <dgm:cxn modelId="{47A84083-1890-494C-BB51-1DF0433B9AA9}" type="presOf" srcId="{BF45E6AE-C00A-4895-94CA-A120B7FE2F25}" destId="{81D113D0-AC41-409E-ACA2-29510E95294D}" srcOrd="0" destOrd="0" presId="urn:microsoft.com/office/officeart/2005/8/layout/vProcess5"/>
    <dgm:cxn modelId="{77B06E9D-4DF5-4A91-A166-95F6FAA9427E}" type="presOf" srcId="{01B7D5F3-B599-47EA-922A-B770933237ED}" destId="{073D9706-72A0-4BB5-B126-2230FBA937AD}" srcOrd="1" destOrd="0" presId="urn:microsoft.com/office/officeart/2005/8/layout/vProcess5"/>
    <dgm:cxn modelId="{668C9405-7142-4318-8817-B7F26CB758FC}" type="presOf" srcId="{BCA3A7AB-CA5B-466A-8E6F-7E4260D3DA64}" destId="{09079972-D399-47C2-869C-A4A049B8CA60}" srcOrd="1" destOrd="0" presId="urn:microsoft.com/office/officeart/2005/8/layout/vProcess5"/>
    <dgm:cxn modelId="{A929B565-2ECA-44B2-83A8-6B12420DB78B}" srcId="{535DAAA7-7351-46C6-9077-486CB0BE5425}" destId="{BCA3A7AB-CA5B-466A-8E6F-7E4260D3DA64}" srcOrd="0" destOrd="0" parTransId="{06BD198D-4DFD-4411-98D0-59B23B2FB217}" sibTransId="{DB2F11B0-CA5C-41C1-9C81-95A265B83A10}"/>
    <dgm:cxn modelId="{F62522A5-9DF7-418D-A32B-3EE7A305A32F}" type="presOf" srcId="{535DAAA7-7351-46C6-9077-486CB0BE5425}" destId="{247BFF5C-1FB0-4F63-BC19-CA01C0890E14}" srcOrd="0" destOrd="0" presId="urn:microsoft.com/office/officeart/2005/8/layout/vProcess5"/>
    <dgm:cxn modelId="{F009A050-A2CD-4C76-B328-2960FF76D2FE}" type="presOf" srcId="{F9226077-AC18-47F5-9807-FB670CAAD931}" destId="{063D54DE-668A-4E11-9B5F-01F524F5CB37}" srcOrd="1" destOrd="0" presId="urn:microsoft.com/office/officeart/2005/8/layout/vProcess5"/>
    <dgm:cxn modelId="{8063BE23-EEE7-431A-A4A1-23F21BDBE9EF}" type="presOf" srcId="{01B7D5F3-B599-47EA-922A-B770933237ED}" destId="{B2B618C6-999B-4E83-8B1D-00219D2217E5}" srcOrd="0" destOrd="0" presId="urn:microsoft.com/office/officeart/2005/8/layout/vProcess5"/>
    <dgm:cxn modelId="{88D04F7D-8B6F-4473-AFD7-7BA073A068D4}" type="presOf" srcId="{BF45E6AE-C00A-4895-94CA-A120B7FE2F25}" destId="{46F01FDC-5A5D-46B0-9B99-E5236978C885}" srcOrd="1" destOrd="0" presId="urn:microsoft.com/office/officeart/2005/8/layout/vProcess5"/>
    <dgm:cxn modelId="{82E1D8BA-E8E1-4FAF-A573-105FD649D2C5}" srcId="{535DAAA7-7351-46C6-9077-486CB0BE5425}" destId="{BF45E6AE-C00A-4895-94CA-A120B7FE2F25}" srcOrd="1" destOrd="0" parTransId="{8F62EC37-85F3-4098-9020-EC4B683DFEE2}" sibTransId="{541096AA-3EB8-4565-98C6-987306F99B92}"/>
    <dgm:cxn modelId="{AF1A2B94-8DD8-469A-A9F6-CC3B35DDEBE9}" type="presOf" srcId="{F9226077-AC18-47F5-9807-FB670CAAD931}" destId="{EC1E47FA-BC1E-473A-8A3B-2A179B3A0C8B}" srcOrd="0" destOrd="0" presId="urn:microsoft.com/office/officeart/2005/8/layout/vProcess5"/>
    <dgm:cxn modelId="{33869F36-746F-4560-B567-9A49D14022FB}" type="presOf" srcId="{BCA3A7AB-CA5B-466A-8E6F-7E4260D3DA64}" destId="{2D2B3DC4-3B04-482B-A86C-6C3F4B67C716}" srcOrd="0" destOrd="0" presId="urn:microsoft.com/office/officeart/2005/8/layout/vProcess5"/>
    <dgm:cxn modelId="{29499352-3592-42B7-816B-6B8EACBDE317}" type="presOf" srcId="{DB2F11B0-CA5C-41C1-9C81-95A265B83A10}" destId="{8E1DD1B2-942D-4A9B-8DDA-0A9C732BBF91}" srcOrd="0" destOrd="0" presId="urn:microsoft.com/office/officeart/2005/8/layout/vProcess5"/>
    <dgm:cxn modelId="{44A4CC42-4E7B-4533-9098-D801031BE28E}" srcId="{535DAAA7-7351-46C6-9077-486CB0BE5425}" destId="{F9226077-AC18-47F5-9807-FB670CAAD931}" srcOrd="3" destOrd="0" parTransId="{A4806DE1-F45A-46CB-9E40-882DD3F94855}" sibTransId="{4B63D04A-3584-43D1-8A5F-FA9B3D58A753}"/>
    <dgm:cxn modelId="{89E3D293-D5F2-4E54-83A0-F642946269F5}" type="presOf" srcId="{7E61DA6E-FF52-424B-A3F6-53A679687E3A}" destId="{7A259182-61DE-4A58-AE7F-B14A52AA1121}" srcOrd="0" destOrd="0" presId="urn:microsoft.com/office/officeart/2005/8/layout/vProcess5"/>
    <dgm:cxn modelId="{09D4F662-05C1-48D9-944D-39EC372DD0A4}" type="presParOf" srcId="{247BFF5C-1FB0-4F63-BC19-CA01C0890E14}" destId="{84DAECC8-A6CD-43F9-A95F-F912E677E750}" srcOrd="0" destOrd="0" presId="urn:microsoft.com/office/officeart/2005/8/layout/vProcess5"/>
    <dgm:cxn modelId="{C96C99F3-591A-4346-9F45-86019613D710}" type="presParOf" srcId="{247BFF5C-1FB0-4F63-BC19-CA01C0890E14}" destId="{2D2B3DC4-3B04-482B-A86C-6C3F4B67C716}" srcOrd="1" destOrd="0" presId="urn:microsoft.com/office/officeart/2005/8/layout/vProcess5"/>
    <dgm:cxn modelId="{A84AA827-BADA-41B3-98C1-DBAFC1BC78F3}" type="presParOf" srcId="{247BFF5C-1FB0-4F63-BC19-CA01C0890E14}" destId="{81D113D0-AC41-409E-ACA2-29510E95294D}" srcOrd="2" destOrd="0" presId="urn:microsoft.com/office/officeart/2005/8/layout/vProcess5"/>
    <dgm:cxn modelId="{B84F0A7A-8D84-4D60-8938-7B556FF13039}" type="presParOf" srcId="{247BFF5C-1FB0-4F63-BC19-CA01C0890E14}" destId="{B2B618C6-999B-4E83-8B1D-00219D2217E5}" srcOrd="3" destOrd="0" presId="urn:microsoft.com/office/officeart/2005/8/layout/vProcess5"/>
    <dgm:cxn modelId="{912A3C65-725B-440B-AC64-4EBF7CBAC2C9}" type="presParOf" srcId="{247BFF5C-1FB0-4F63-BC19-CA01C0890E14}" destId="{EC1E47FA-BC1E-473A-8A3B-2A179B3A0C8B}" srcOrd="4" destOrd="0" presId="urn:microsoft.com/office/officeart/2005/8/layout/vProcess5"/>
    <dgm:cxn modelId="{F66D46B6-AD2F-4BC7-8BF4-1E3E5D480EDB}" type="presParOf" srcId="{247BFF5C-1FB0-4F63-BC19-CA01C0890E14}" destId="{8E1DD1B2-942D-4A9B-8DDA-0A9C732BBF91}" srcOrd="5" destOrd="0" presId="urn:microsoft.com/office/officeart/2005/8/layout/vProcess5"/>
    <dgm:cxn modelId="{5FD3C338-59C5-4862-87F1-0B24E4889873}" type="presParOf" srcId="{247BFF5C-1FB0-4F63-BC19-CA01C0890E14}" destId="{B1AF3A8B-0553-43AA-B149-067A09613295}" srcOrd="6" destOrd="0" presId="urn:microsoft.com/office/officeart/2005/8/layout/vProcess5"/>
    <dgm:cxn modelId="{36B4FF7E-9264-432C-9E42-CB38E29607F6}" type="presParOf" srcId="{247BFF5C-1FB0-4F63-BC19-CA01C0890E14}" destId="{7A259182-61DE-4A58-AE7F-B14A52AA1121}" srcOrd="7" destOrd="0" presId="urn:microsoft.com/office/officeart/2005/8/layout/vProcess5"/>
    <dgm:cxn modelId="{DCBC11F9-6F57-487F-BA7D-7A93608E8561}" type="presParOf" srcId="{247BFF5C-1FB0-4F63-BC19-CA01C0890E14}" destId="{09079972-D399-47C2-869C-A4A049B8CA60}" srcOrd="8" destOrd="0" presId="urn:microsoft.com/office/officeart/2005/8/layout/vProcess5"/>
    <dgm:cxn modelId="{AC1CFEC4-97F3-4B49-A39D-7809FD8B411F}" type="presParOf" srcId="{247BFF5C-1FB0-4F63-BC19-CA01C0890E14}" destId="{46F01FDC-5A5D-46B0-9B99-E5236978C885}" srcOrd="9" destOrd="0" presId="urn:microsoft.com/office/officeart/2005/8/layout/vProcess5"/>
    <dgm:cxn modelId="{4A7C9487-257B-4C1B-827B-9F68F4D73AD3}" type="presParOf" srcId="{247BFF5C-1FB0-4F63-BC19-CA01C0890E14}" destId="{073D9706-72A0-4BB5-B126-2230FBA937AD}" srcOrd="10" destOrd="0" presId="urn:microsoft.com/office/officeart/2005/8/layout/vProcess5"/>
    <dgm:cxn modelId="{AACABC6B-D2A0-4BBD-B3DA-D669635A4B2C}" type="presParOf" srcId="{247BFF5C-1FB0-4F63-BC19-CA01C0890E14}" destId="{063D54DE-668A-4E11-9B5F-01F524F5CB37}" srcOrd="11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3331D2-D179-4C1C-B089-267776FA8E72}" type="doc">
      <dgm:prSet loTypeId="urn:microsoft.com/office/officeart/2005/8/layout/vProcess5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00ACDA-0B93-4770-9E9E-DA4D9BEDB0C3}">
      <dgm:prSet phldrT="[Текст]"/>
      <dgm:spPr/>
      <dgm:t>
        <a:bodyPr/>
        <a:lstStyle/>
        <a:p>
          <a:pPr algn="ctr"/>
          <a:r>
            <a:rPr lang="ru-RU" b="1" smtClean="0"/>
            <a:t>Д.Андрющенко: « Управлять чувствами можно, только если ты их осознаешь. Осознавать – это понимать свои чувства именно тогда, когда ты их чувствуешь, - ни до, ни после, а именно сейчас.</a:t>
          </a:r>
          <a:endParaRPr lang="ru-RU" b="1" dirty="0"/>
        </a:p>
      </dgm:t>
    </dgm:pt>
    <dgm:pt modelId="{CB522578-898C-44C7-8715-2CA141C386B4}" type="parTrans" cxnId="{47B88D79-A2A9-4F27-9B02-30F0E7D66089}">
      <dgm:prSet/>
      <dgm:spPr/>
      <dgm:t>
        <a:bodyPr/>
        <a:lstStyle/>
        <a:p>
          <a:endParaRPr lang="ru-RU"/>
        </a:p>
      </dgm:t>
    </dgm:pt>
    <dgm:pt modelId="{EE4818AE-4C5F-42AA-852F-F9126DF45E98}" type="sibTrans" cxnId="{47B88D79-A2A9-4F27-9B02-30F0E7D66089}">
      <dgm:prSet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endParaRPr lang="ru-RU"/>
        </a:p>
      </dgm:t>
    </dgm:pt>
    <dgm:pt modelId="{AC6B4636-B361-427D-B4AB-FAB0A1199302}">
      <dgm:prSet phldrT="[Текст]"/>
      <dgm:spPr/>
      <dgm:t>
        <a:bodyPr/>
        <a:lstStyle/>
        <a:p>
          <a:pPr algn="ctr"/>
          <a:r>
            <a:rPr lang="ru-RU" b="1" smtClean="0"/>
            <a:t>Чтобы развивать эту способность, нужно уметь замечать эмоциональные переживания. Большая часть нарушений поведения у детей происходит, когда не формируется понимание связи между поступками и чувствами, переживаниями. </a:t>
          </a:r>
          <a:endParaRPr lang="ru-RU" b="1" dirty="0"/>
        </a:p>
      </dgm:t>
    </dgm:pt>
    <dgm:pt modelId="{B721ECE8-8409-4177-BA01-5662BFF0A197}" type="parTrans" cxnId="{6EC1CC82-D0CF-4818-815C-304FC6278FF5}">
      <dgm:prSet/>
      <dgm:spPr/>
      <dgm:t>
        <a:bodyPr/>
        <a:lstStyle/>
        <a:p>
          <a:endParaRPr lang="ru-RU"/>
        </a:p>
      </dgm:t>
    </dgm:pt>
    <dgm:pt modelId="{7EDE4E67-1910-4038-8CFE-13EC2A9BA272}" type="sibTrans" cxnId="{6EC1CC82-D0CF-4818-815C-304FC6278FF5}">
      <dgm:prSet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B942EDCE-8227-454F-A25F-F3498E35DB4D}">
      <dgm:prSet phldrT="[Текст]"/>
      <dgm:spPr/>
      <dgm:t>
        <a:bodyPr/>
        <a:lstStyle/>
        <a:p>
          <a:pPr algn="ctr"/>
          <a:r>
            <a:rPr lang="ru-RU" b="1" smtClean="0"/>
            <a:t>И только литература может помочь детям в том, чтобы научиться осознавать связи между чувствами, опытом и действиями.  </a:t>
          </a:r>
          <a:endParaRPr lang="ru-RU" b="1" dirty="0"/>
        </a:p>
      </dgm:t>
    </dgm:pt>
    <dgm:pt modelId="{BCAC436E-53CD-4FDC-94BB-7E9E96DAE371}" type="parTrans" cxnId="{DA412092-3A71-4849-B657-F5DA33DCC37A}">
      <dgm:prSet/>
      <dgm:spPr/>
      <dgm:t>
        <a:bodyPr/>
        <a:lstStyle/>
        <a:p>
          <a:endParaRPr lang="ru-RU"/>
        </a:p>
      </dgm:t>
    </dgm:pt>
    <dgm:pt modelId="{C4846690-57E1-4202-AC41-AB6029AE111C}" type="sibTrans" cxnId="{DA412092-3A71-4849-B657-F5DA33DCC37A}">
      <dgm:prSet/>
      <dgm:spPr/>
      <dgm:t>
        <a:bodyPr/>
        <a:lstStyle/>
        <a:p>
          <a:endParaRPr lang="ru-RU"/>
        </a:p>
      </dgm:t>
    </dgm:pt>
    <dgm:pt modelId="{9F6B3908-123F-4D41-B0F2-48DC418BCB26}" type="pres">
      <dgm:prSet presAssocID="{323331D2-D179-4C1C-B089-267776FA8E7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2ADB6D-CAF3-4020-B5B1-263950B0C4A1}" type="pres">
      <dgm:prSet presAssocID="{323331D2-D179-4C1C-B089-267776FA8E72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A9A6B3B3-F04B-4E97-8A63-4025D592C55A}" type="pres">
      <dgm:prSet presAssocID="{323331D2-D179-4C1C-B089-267776FA8E7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AD10C-3017-4F41-937C-7D82E73C6B69}" type="pres">
      <dgm:prSet presAssocID="{323331D2-D179-4C1C-B089-267776FA8E7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320FC-39AE-4A2B-8327-F240D4D0284B}" type="pres">
      <dgm:prSet presAssocID="{323331D2-D179-4C1C-B089-267776FA8E7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E6678B-D880-4D81-875E-CF8AE0CF32BF}" type="pres">
      <dgm:prSet presAssocID="{323331D2-D179-4C1C-B089-267776FA8E7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BA6BB-9309-4701-A79C-2BCF7617F07B}" type="pres">
      <dgm:prSet presAssocID="{323331D2-D179-4C1C-B089-267776FA8E7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E9837-EF9C-4978-B32A-253B82E1D47C}" type="pres">
      <dgm:prSet presAssocID="{323331D2-D179-4C1C-B089-267776FA8E7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E104B-EF02-42E6-B393-715D00A4250B}" type="pres">
      <dgm:prSet presAssocID="{323331D2-D179-4C1C-B089-267776FA8E7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DC4602-B5A2-4DA6-B74E-493EC203AC66}" type="pres">
      <dgm:prSet presAssocID="{323331D2-D179-4C1C-B089-267776FA8E7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B88D79-A2A9-4F27-9B02-30F0E7D66089}" srcId="{323331D2-D179-4C1C-B089-267776FA8E72}" destId="{2B00ACDA-0B93-4770-9E9E-DA4D9BEDB0C3}" srcOrd="0" destOrd="0" parTransId="{CB522578-898C-44C7-8715-2CA141C386B4}" sibTransId="{EE4818AE-4C5F-42AA-852F-F9126DF45E98}"/>
    <dgm:cxn modelId="{F325288E-3DB7-4F8A-AE12-BC76353CA027}" type="presOf" srcId="{AC6B4636-B361-427D-B4AB-FAB0A1199302}" destId="{814E104B-EF02-42E6-B393-715D00A4250B}" srcOrd="1" destOrd="0" presId="urn:microsoft.com/office/officeart/2005/8/layout/vProcess5"/>
    <dgm:cxn modelId="{12C3317A-6714-45E0-A972-D0AF8708D597}" type="presOf" srcId="{2B00ACDA-0B93-4770-9E9E-DA4D9BEDB0C3}" destId="{A9A6B3B3-F04B-4E97-8A63-4025D592C55A}" srcOrd="0" destOrd="0" presId="urn:microsoft.com/office/officeart/2005/8/layout/vProcess5"/>
    <dgm:cxn modelId="{441C1485-848B-45C8-A61A-3FFE64C2B7DF}" type="presOf" srcId="{B942EDCE-8227-454F-A25F-F3498E35DB4D}" destId="{B3DC4602-B5A2-4DA6-B74E-493EC203AC66}" srcOrd="1" destOrd="0" presId="urn:microsoft.com/office/officeart/2005/8/layout/vProcess5"/>
    <dgm:cxn modelId="{B5734248-7A07-4F27-A496-4EF410E0448F}" type="presOf" srcId="{B942EDCE-8227-454F-A25F-F3498E35DB4D}" destId="{F2D320FC-39AE-4A2B-8327-F240D4D0284B}" srcOrd="0" destOrd="0" presId="urn:microsoft.com/office/officeart/2005/8/layout/vProcess5"/>
    <dgm:cxn modelId="{CC550DB5-FC1C-4E5F-A8E7-4EA5916F4275}" type="presOf" srcId="{2B00ACDA-0B93-4770-9E9E-DA4D9BEDB0C3}" destId="{C3CE9837-EF9C-4978-B32A-253B82E1D47C}" srcOrd="1" destOrd="0" presId="urn:microsoft.com/office/officeart/2005/8/layout/vProcess5"/>
    <dgm:cxn modelId="{84DE8BAD-E490-47FC-80F7-8B8DC734370D}" type="presOf" srcId="{7EDE4E67-1910-4038-8CFE-13EC2A9BA272}" destId="{7EBBA6BB-9309-4701-A79C-2BCF7617F07B}" srcOrd="0" destOrd="0" presId="urn:microsoft.com/office/officeart/2005/8/layout/vProcess5"/>
    <dgm:cxn modelId="{152355E9-467A-4956-A0B0-807308AE82B7}" type="presOf" srcId="{AC6B4636-B361-427D-B4AB-FAB0A1199302}" destId="{651AD10C-3017-4F41-937C-7D82E73C6B69}" srcOrd="0" destOrd="0" presId="urn:microsoft.com/office/officeart/2005/8/layout/vProcess5"/>
    <dgm:cxn modelId="{AEF39054-F0B3-4860-AD91-150CB18F2C36}" type="presOf" srcId="{323331D2-D179-4C1C-B089-267776FA8E72}" destId="{9F6B3908-123F-4D41-B0F2-48DC418BCB26}" srcOrd="0" destOrd="0" presId="urn:microsoft.com/office/officeart/2005/8/layout/vProcess5"/>
    <dgm:cxn modelId="{EC4F431A-4092-413D-92C5-1F564BA2FFA9}" type="presOf" srcId="{EE4818AE-4C5F-42AA-852F-F9126DF45E98}" destId="{3FE6678B-D880-4D81-875E-CF8AE0CF32BF}" srcOrd="0" destOrd="0" presId="urn:microsoft.com/office/officeart/2005/8/layout/vProcess5"/>
    <dgm:cxn modelId="{DA412092-3A71-4849-B657-F5DA33DCC37A}" srcId="{323331D2-D179-4C1C-B089-267776FA8E72}" destId="{B942EDCE-8227-454F-A25F-F3498E35DB4D}" srcOrd="2" destOrd="0" parTransId="{BCAC436E-53CD-4FDC-94BB-7E9E96DAE371}" sibTransId="{C4846690-57E1-4202-AC41-AB6029AE111C}"/>
    <dgm:cxn modelId="{6EC1CC82-D0CF-4818-815C-304FC6278FF5}" srcId="{323331D2-D179-4C1C-B089-267776FA8E72}" destId="{AC6B4636-B361-427D-B4AB-FAB0A1199302}" srcOrd="1" destOrd="0" parTransId="{B721ECE8-8409-4177-BA01-5662BFF0A197}" sibTransId="{7EDE4E67-1910-4038-8CFE-13EC2A9BA272}"/>
    <dgm:cxn modelId="{A4FFF8B6-52FD-4757-962B-5CB67D289169}" type="presParOf" srcId="{9F6B3908-123F-4D41-B0F2-48DC418BCB26}" destId="{912ADB6D-CAF3-4020-B5B1-263950B0C4A1}" srcOrd="0" destOrd="0" presId="urn:microsoft.com/office/officeart/2005/8/layout/vProcess5"/>
    <dgm:cxn modelId="{C08818F5-AF90-44E7-98A8-A98AC23A2C1D}" type="presParOf" srcId="{9F6B3908-123F-4D41-B0F2-48DC418BCB26}" destId="{A9A6B3B3-F04B-4E97-8A63-4025D592C55A}" srcOrd="1" destOrd="0" presId="urn:microsoft.com/office/officeart/2005/8/layout/vProcess5"/>
    <dgm:cxn modelId="{200C5298-E32B-4146-B30E-015E4A64A976}" type="presParOf" srcId="{9F6B3908-123F-4D41-B0F2-48DC418BCB26}" destId="{651AD10C-3017-4F41-937C-7D82E73C6B69}" srcOrd="2" destOrd="0" presId="urn:microsoft.com/office/officeart/2005/8/layout/vProcess5"/>
    <dgm:cxn modelId="{5A566477-B6B3-46E2-B412-3E8F61380C46}" type="presParOf" srcId="{9F6B3908-123F-4D41-B0F2-48DC418BCB26}" destId="{F2D320FC-39AE-4A2B-8327-F240D4D0284B}" srcOrd="3" destOrd="0" presId="urn:microsoft.com/office/officeart/2005/8/layout/vProcess5"/>
    <dgm:cxn modelId="{D4521F22-A8A9-4898-8F92-979416FDB6D7}" type="presParOf" srcId="{9F6B3908-123F-4D41-B0F2-48DC418BCB26}" destId="{3FE6678B-D880-4D81-875E-CF8AE0CF32BF}" srcOrd="4" destOrd="0" presId="urn:microsoft.com/office/officeart/2005/8/layout/vProcess5"/>
    <dgm:cxn modelId="{853EF1DB-C325-4940-A9CC-B917FB1CC5CB}" type="presParOf" srcId="{9F6B3908-123F-4D41-B0F2-48DC418BCB26}" destId="{7EBBA6BB-9309-4701-A79C-2BCF7617F07B}" srcOrd="5" destOrd="0" presId="urn:microsoft.com/office/officeart/2005/8/layout/vProcess5"/>
    <dgm:cxn modelId="{B4F38F12-ECAB-4B86-B8AF-1BB300D59488}" type="presParOf" srcId="{9F6B3908-123F-4D41-B0F2-48DC418BCB26}" destId="{C3CE9837-EF9C-4978-B32A-253B82E1D47C}" srcOrd="6" destOrd="0" presId="urn:microsoft.com/office/officeart/2005/8/layout/vProcess5"/>
    <dgm:cxn modelId="{87AD6CB9-15FD-443B-8185-BC7DA769684F}" type="presParOf" srcId="{9F6B3908-123F-4D41-B0F2-48DC418BCB26}" destId="{814E104B-EF02-42E6-B393-715D00A4250B}" srcOrd="7" destOrd="0" presId="urn:microsoft.com/office/officeart/2005/8/layout/vProcess5"/>
    <dgm:cxn modelId="{CEEB9F63-4FAC-4721-B347-A9F3E9FD9783}" type="presParOf" srcId="{9F6B3908-123F-4D41-B0F2-48DC418BCB26}" destId="{B3DC4602-B5A2-4DA6-B74E-493EC203AC66}" srcOrd="8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C93515-56A9-4C40-AC20-93FFBD15EB1E}" type="doc">
      <dgm:prSet loTypeId="urn:microsoft.com/office/officeart/2005/8/layout/hList9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817609-AF37-4D13-B8B1-DFA7E2F95DF4}">
      <dgm:prSet phldrT="[Текст]"/>
      <dgm:spPr/>
      <dgm:t>
        <a:bodyPr/>
        <a:lstStyle/>
        <a:p>
          <a:pPr algn="ctr"/>
          <a:r>
            <a:rPr lang="ru-RU"/>
            <a:t>анализ литературного героя </a:t>
          </a:r>
        </a:p>
      </dgm:t>
    </dgm:pt>
    <dgm:pt modelId="{427DB70D-7279-4446-BD9D-DE25A5995B8D}" type="parTrans" cxnId="{FB527FAE-29C4-4E87-8D9C-57F2C6577B54}">
      <dgm:prSet/>
      <dgm:spPr/>
      <dgm:t>
        <a:bodyPr/>
        <a:lstStyle/>
        <a:p>
          <a:pPr algn="ctr"/>
          <a:endParaRPr lang="ru-RU"/>
        </a:p>
      </dgm:t>
    </dgm:pt>
    <dgm:pt modelId="{363FD28B-1F0A-4C23-A4F6-CCCFDB175292}" type="sibTrans" cxnId="{FB527FAE-29C4-4E87-8D9C-57F2C6577B54}">
      <dgm:prSet/>
      <dgm:spPr/>
      <dgm:t>
        <a:bodyPr/>
        <a:lstStyle/>
        <a:p>
          <a:pPr algn="ctr"/>
          <a:endParaRPr lang="ru-RU"/>
        </a:p>
      </dgm:t>
    </dgm:pt>
    <dgm:pt modelId="{3CBD24C5-D011-41AE-91A7-FA63F9B8AB85}">
      <dgm:prSet phldrT="[Текст]"/>
      <dgm:spPr/>
      <dgm:t>
        <a:bodyPr/>
        <a:lstStyle/>
        <a:p>
          <a:pPr algn="ctr"/>
          <a:r>
            <a:rPr lang="ru-RU"/>
            <a:t>эмоции -чувства- потребности-мотивы </a:t>
          </a:r>
        </a:p>
      </dgm:t>
    </dgm:pt>
    <dgm:pt modelId="{139031EA-CA36-4199-92BA-571BDB8C5DC9}" type="parTrans" cxnId="{BCB6EEEB-3E03-414C-A4D8-87ED5E3AE7F7}">
      <dgm:prSet/>
      <dgm:spPr/>
      <dgm:t>
        <a:bodyPr/>
        <a:lstStyle/>
        <a:p>
          <a:pPr algn="ctr"/>
          <a:endParaRPr lang="ru-RU"/>
        </a:p>
      </dgm:t>
    </dgm:pt>
    <dgm:pt modelId="{299B4CF9-015E-42D1-91F2-8A5F09AEFCF9}" type="sibTrans" cxnId="{BCB6EEEB-3E03-414C-A4D8-87ED5E3AE7F7}">
      <dgm:prSet/>
      <dgm:spPr/>
      <dgm:t>
        <a:bodyPr/>
        <a:lstStyle/>
        <a:p>
          <a:pPr algn="ctr"/>
          <a:endParaRPr lang="ru-RU"/>
        </a:p>
      </dgm:t>
    </dgm:pt>
    <dgm:pt modelId="{5CAA7917-79BF-49F5-87C1-E023697682C6}">
      <dgm:prSet phldrT="[Текст]"/>
      <dgm:spPr/>
      <dgm:t>
        <a:bodyPr/>
        <a:lstStyle/>
        <a:p>
          <a:pPr algn="ctr"/>
          <a:r>
            <a:rPr lang="ru-RU"/>
            <a:t>действия и поступки </a:t>
          </a:r>
        </a:p>
      </dgm:t>
    </dgm:pt>
    <dgm:pt modelId="{F5E3A638-C0AD-4A66-B99F-A114AD6E7575}" type="parTrans" cxnId="{63E30ECF-4892-4BD5-966D-833649953B4A}">
      <dgm:prSet/>
      <dgm:spPr/>
      <dgm:t>
        <a:bodyPr/>
        <a:lstStyle/>
        <a:p>
          <a:pPr algn="ctr"/>
          <a:endParaRPr lang="ru-RU"/>
        </a:p>
      </dgm:t>
    </dgm:pt>
    <dgm:pt modelId="{1FFF5A07-CE0F-43AD-9C07-47817627F286}" type="sibTrans" cxnId="{63E30ECF-4892-4BD5-966D-833649953B4A}">
      <dgm:prSet/>
      <dgm:spPr/>
      <dgm:t>
        <a:bodyPr/>
        <a:lstStyle/>
        <a:p>
          <a:pPr algn="ctr"/>
          <a:endParaRPr lang="ru-RU"/>
        </a:p>
      </dgm:t>
    </dgm:pt>
    <dgm:pt modelId="{50672F32-C666-47D6-A663-C522389CEA86}">
      <dgm:prSet phldrT="[Текст]"/>
      <dgm:spPr/>
      <dgm:t>
        <a:bodyPr/>
        <a:lstStyle/>
        <a:p>
          <a:pPr algn="ctr"/>
          <a:r>
            <a:rPr lang="ru-RU"/>
            <a:t>анализ собственных мотивов поведения</a:t>
          </a:r>
        </a:p>
      </dgm:t>
    </dgm:pt>
    <dgm:pt modelId="{EA53DA09-3B6C-47AD-B344-AED9CD705289}" type="parTrans" cxnId="{7BC97B56-6CCB-42E5-AED8-46EECB654131}">
      <dgm:prSet/>
      <dgm:spPr/>
      <dgm:t>
        <a:bodyPr/>
        <a:lstStyle/>
        <a:p>
          <a:pPr algn="ctr"/>
          <a:endParaRPr lang="ru-RU"/>
        </a:p>
      </dgm:t>
    </dgm:pt>
    <dgm:pt modelId="{8C037932-4372-41B5-B202-6DAA4706A53B}" type="sibTrans" cxnId="{7BC97B56-6CCB-42E5-AED8-46EECB654131}">
      <dgm:prSet/>
      <dgm:spPr/>
      <dgm:t>
        <a:bodyPr/>
        <a:lstStyle/>
        <a:p>
          <a:pPr algn="ctr"/>
          <a:endParaRPr lang="ru-RU"/>
        </a:p>
      </dgm:t>
    </dgm:pt>
    <dgm:pt modelId="{48D60F38-3ADC-4FFB-9524-EA1645DB5499}">
      <dgm:prSet/>
      <dgm:spPr/>
      <dgm:t>
        <a:bodyPr/>
        <a:lstStyle/>
        <a:p>
          <a:pPr algn="ctr"/>
          <a:r>
            <a:rPr lang="ru-RU"/>
            <a:t>эмоции -чувства- потребности-мотивы </a:t>
          </a:r>
        </a:p>
      </dgm:t>
    </dgm:pt>
    <dgm:pt modelId="{E56FF94F-9A7C-485B-A7B3-D3ABDB774DEC}" type="parTrans" cxnId="{778A7BD3-1DFA-463C-83EA-0BF04D489DBB}">
      <dgm:prSet/>
      <dgm:spPr/>
      <dgm:t>
        <a:bodyPr/>
        <a:lstStyle/>
        <a:p>
          <a:pPr algn="ctr"/>
          <a:endParaRPr lang="ru-RU"/>
        </a:p>
      </dgm:t>
    </dgm:pt>
    <dgm:pt modelId="{D3EBD02D-0610-4A51-B407-81DE077F3297}" type="sibTrans" cxnId="{778A7BD3-1DFA-463C-83EA-0BF04D489DBB}">
      <dgm:prSet/>
      <dgm:spPr/>
      <dgm:t>
        <a:bodyPr/>
        <a:lstStyle/>
        <a:p>
          <a:pPr algn="ctr"/>
          <a:endParaRPr lang="ru-RU"/>
        </a:p>
      </dgm:t>
    </dgm:pt>
    <dgm:pt modelId="{55546346-B459-4D7C-8F95-36BA820DA59A}">
      <dgm:prSet/>
      <dgm:spPr/>
      <dgm:t>
        <a:bodyPr/>
        <a:lstStyle/>
        <a:p>
          <a:pPr algn="ctr"/>
          <a:r>
            <a:rPr lang="ru-RU"/>
            <a:t>действия и поступки </a:t>
          </a:r>
        </a:p>
      </dgm:t>
    </dgm:pt>
    <dgm:pt modelId="{1736E255-90CE-4CE7-B1B2-3E3FADFEDA71}" type="parTrans" cxnId="{569C2066-F5C6-45B5-A798-86539BE65733}">
      <dgm:prSet/>
      <dgm:spPr/>
      <dgm:t>
        <a:bodyPr/>
        <a:lstStyle/>
        <a:p>
          <a:pPr algn="ctr"/>
          <a:endParaRPr lang="ru-RU"/>
        </a:p>
      </dgm:t>
    </dgm:pt>
    <dgm:pt modelId="{E93870FB-3DAF-41BA-A6A1-0AA533553BEE}" type="sibTrans" cxnId="{569C2066-F5C6-45B5-A798-86539BE65733}">
      <dgm:prSet/>
      <dgm:spPr/>
      <dgm:t>
        <a:bodyPr/>
        <a:lstStyle/>
        <a:p>
          <a:pPr algn="ctr"/>
          <a:endParaRPr lang="ru-RU"/>
        </a:p>
      </dgm:t>
    </dgm:pt>
    <dgm:pt modelId="{94706EAA-D2E0-4DF2-8E1D-DBDDE68CF140}" type="pres">
      <dgm:prSet presAssocID="{15C93515-56A9-4C40-AC20-93FFBD15EB1E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FDD662E-0F1B-46C5-9F38-EA7B8F93446E}" type="pres">
      <dgm:prSet presAssocID="{7E817609-AF37-4D13-B8B1-DFA7E2F95DF4}" presName="posSpace" presStyleCnt="0"/>
      <dgm:spPr/>
      <dgm:t>
        <a:bodyPr/>
        <a:lstStyle/>
        <a:p>
          <a:endParaRPr lang="ru-RU"/>
        </a:p>
      </dgm:t>
    </dgm:pt>
    <dgm:pt modelId="{BAD91684-F770-4BEB-9365-EC752A5ED81E}" type="pres">
      <dgm:prSet presAssocID="{7E817609-AF37-4D13-B8B1-DFA7E2F95DF4}" presName="vertFlow" presStyleCnt="0"/>
      <dgm:spPr/>
      <dgm:t>
        <a:bodyPr/>
        <a:lstStyle/>
        <a:p>
          <a:endParaRPr lang="ru-RU"/>
        </a:p>
      </dgm:t>
    </dgm:pt>
    <dgm:pt modelId="{207C3C91-A041-4533-B1CA-1282220477DB}" type="pres">
      <dgm:prSet presAssocID="{7E817609-AF37-4D13-B8B1-DFA7E2F95DF4}" presName="topSpace" presStyleCnt="0"/>
      <dgm:spPr/>
      <dgm:t>
        <a:bodyPr/>
        <a:lstStyle/>
        <a:p>
          <a:endParaRPr lang="ru-RU"/>
        </a:p>
      </dgm:t>
    </dgm:pt>
    <dgm:pt modelId="{59885717-6A8C-4847-8642-0F11151B0AD8}" type="pres">
      <dgm:prSet presAssocID="{7E817609-AF37-4D13-B8B1-DFA7E2F95DF4}" presName="firstComp" presStyleCnt="0"/>
      <dgm:spPr/>
      <dgm:t>
        <a:bodyPr/>
        <a:lstStyle/>
        <a:p>
          <a:endParaRPr lang="ru-RU"/>
        </a:p>
      </dgm:t>
    </dgm:pt>
    <dgm:pt modelId="{40D6A9B8-532A-4F22-B083-1BB20C851BC2}" type="pres">
      <dgm:prSet presAssocID="{7E817609-AF37-4D13-B8B1-DFA7E2F95DF4}" presName="firstChild" presStyleLbl="bgAccFollowNode1" presStyleIdx="0" presStyleCnt="4"/>
      <dgm:spPr/>
      <dgm:t>
        <a:bodyPr/>
        <a:lstStyle/>
        <a:p>
          <a:endParaRPr lang="ru-RU"/>
        </a:p>
      </dgm:t>
    </dgm:pt>
    <dgm:pt modelId="{A15121D1-0AA5-4C4F-97F7-3624E19D9E31}" type="pres">
      <dgm:prSet presAssocID="{7E817609-AF37-4D13-B8B1-DFA7E2F95DF4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A03B8-DD47-4B33-A3CE-27E44F6E86F5}" type="pres">
      <dgm:prSet presAssocID="{5CAA7917-79BF-49F5-87C1-E023697682C6}" presName="comp" presStyleCnt="0"/>
      <dgm:spPr/>
      <dgm:t>
        <a:bodyPr/>
        <a:lstStyle/>
        <a:p>
          <a:endParaRPr lang="ru-RU"/>
        </a:p>
      </dgm:t>
    </dgm:pt>
    <dgm:pt modelId="{C2608AA5-605D-4F00-9CF8-C62261E1B82F}" type="pres">
      <dgm:prSet presAssocID="{5CAA7917-79BF-49F5-87C1-E023697682C6}" presName="child" presStyleLbl="bgAccFollowNode1" presStyleIdx="1" presStyleCnt="4"/>
      <dgm:spPr/>
      <dgm:t>
        <a:bodyPr/>
        <a:lstStyle/>
        <a:p>
          <a:endParaRPr lang="ru-RU"/>
        </a:p>
      </dgm:t>
    </dgm:pt>
    <dgm:pt modelId="{369B6C0E-8CE3-485F-9D3C-482DA1C80989}" type="pres">
      <dgm:prSet presAssocID="{5CAA7917-79BF-49F5-87C1-E023697682C6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DD4FE-6CFC-4BE5-9B58-81C61E7FC008}" type="pres">
      <dgm:prSet presAssocID="{7E817609-AF37-4D13-B8B1-DFA7E2F95DF4}" presName="negSpace" presStyleCnt="0"/>
      <dgm:spPr/>
      <dgm:t>
        <a:bodyPr/>
        <a:lstStyle/>
        <a:p>
          <a:endParaRPr lang="ru-RU"/>
        </a:p>
      </dgm:t>
    </dgm:pt>
    <dgm:pt modelId="{2F2FFF51-740B-4140-99BB-0DA8CCB9BE4F}" type="pres">
      <dgm:prSet presAssocID="{7E817609-AF37-4D13-B8B1-DFA7E2F95DF4}" presName="circle" presStyleLbl="node1" presStyleIdx="0" presStyleCnt="2"/>
      <dgm:spPr/>
      <dgm:t>
        <a:bodyPr/>
        <a:lstStyle/>
        <a:p>
          <a:endParaRPr lang="ru-RU"/>
        </a:p>
      </dgm:t>
    </dgm:pt>
    <dgm:pt modelId="{FC681A19-0589-4CBF-A118-DA1402598642}" type="pres">
      <dgm:prSet presAssocID="{363FD28B-1F0A-4C23-A4F6-CCCFDB175292}" presName="transSpace" presStyleCnt="0"/>
      <dgm:spPr/>
      <dgm:t>
        <a:bodyPr/>
        <a:lstStyle/>
        <a:p>
          <a:endParaRPr lang="ru-RU"/>
        </a:p>
      </dgm:t>
    </dgm:pt>
    <dgm:pt modelId="{4001C3C5-3D67-400C-8977-AB32C4713F5D}" type="pres">
      <dgm:prSet presAssocID="{50672F32-C666-47D6-A663-C522389CEA86}" presName="posSpace" presStyleCnt="0"/>
      <dgm:spPr/>
      <dgm:t>
        <a:bodyPr/>
        <a:lstStyle/>
        <a:p>
          <a:endParaRPr lang="ru-RU"/>
        </a:p>
      </dgm:t>
    </dgm:pt>
    <dgm:pt modelId="{FCF479CF-AA2C-44CA-A384-E8185104E6AA}" type="pres">
      <dgm:prSet presAssocID="{50672F32-C666-47D6-A663-C522389CEA86}" presName="vertFlow" presStyleCnt="0"/>
      <dgm:spPr/>
      <dgm:t>
        <a:bodyPr/>
        <a:lstStyle/>
        <a:p>
          <a:endParaRPr lang="ru-RU"/>
        </a:p>
      </dgm:t>
    </dgm:pt>
    <dgm:pt modelId="{1962A8C9-F43C-49DE-B67F-4CB7F48CCC57}" type="pres">
      <dgm:prSet presAssocID="{50672F32-C666-47D6-A663-C522389CEA86}" presName="topSpace" presStyleCnt="0"/>
      <dgm:spPr/>
      <dgm:t>
        <a:bodyPr/>
        <a:lstStyle/>
        <a:p>
          <a:endParaRPr lang="ru-RU"/>
        </a:p>
      </dgm:t>
    </dgm:pt>
    <dgm:pt modelId="{D3C1A885-7F1A-4E55-B826-38C31E551C3D}" type="pres">
      <dgm:prSet presAssocID="{50672F32-C666-47D6-A663-C522389CEA86}" presName="firstComp" presStyleCnt="0"/>
      <dgm:spPr/>
      <dgm:t>
        <a:bodyPr/>
        <a:lstStyle/>
        <a:p>
          <a:endParaRPr lang="ru-RU"/>
        </a:p>
      </dgm:t>
    </dgm:pt>
    <dgm:pt modelId="{9AFCCFEF-E97B-4AE2-8BCF-14361AC7C6C5}" type="pres">
      <dgm:prSet presAssocID="{50672F32-C666-47D6-A663-C522389CEA86}" presName="firstChild" presStyleLbl="bgAccFollowNode1" presStyleIdx="2" presStyleCnt="4" custLinFactNeighborX="2770" custLinFactNeighborY="-1569"/>
      <dgm:spPr/>
      <dgm:t>
        <a:bodyPr/>
        <a:lstStyle/>
        <a:p>
          <a:endParaRPr lang="ru-RU"/>
        </a:p>
      </dgm:t>
    </dgm:pt>
    <dgm:pt modelId="{1E2AD98A-DA9A-48EC-B475-9739E1D00566}" type="pres">
      <dgm:prSet presAssocID="{50672F32-C666-47D6-A663-C522389CEA86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BC064E-B80B-47AF-93A8-FB029933F78D}" type="pres">
      <dgm:prSet presAssocID="{55546346-B459-4D7C-8F95-36BA820DA59A}" presName="comp" presStyleCnt="0"/>
      <dgm:spPr/>
      <dgm:t>
        <a:bodyPr/>
        <a:lstStyle/>
        <a:p>
          <a:endParaRPr lang="ru-RU"/>
        </a:p>
      </dgm:t>
    </dgm:pt>
    <dgm:pt modelId="{D737AE3E-7B08-44A9-9996-C557B34229FA}" type="pres">
      <dgm:prSet presAssocID="{55546346-B459-4D7C-8F95-36BA820DA59A}" presName="child" presStyleLbl="bgAccFollowNode1" presStyleIdx="3" presStyleCnt="4"/>
      <dgm:spPr/>
      <dgm:t>
        <a:bodyPr/>
        <a:lstStyle/>
        <a:p>
          <a:endParaRPr lang="ru-RU"/>
        </a:p>
      </dgm:t>
    </dgm:pt>
    <dgm:pt modelId="{7C4EAF07-8A6C-4F8C-BA9C-E647CDBA470B}" type="pres">
      <dgm:prSet presAssocID="{55546346-B459-4D7C-8F95-36BA820DA59A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94DDC9-576E-4D4C-8BBB-DC1014710FED}" type="pres">
      <dgm:prSet presAssocID="{50672F32-C666-47D6-A663-C522389CEA86}" presName="negSpace" presStyleCnt="0"/>
      <dgm:spPr/>
      <dgm:t>
        <a:bodyPr/>
        <a:lstStyle/>
        <a:p>
          <a:endParaRPr lang="ru-RU"/>
        </a:p>
      </dgm:t>
    </dgm:pt>
    <dgm:pt modelId="{C9DFCFB5-EA3E-4044-878E-E87F3644F6DA}" type="pres">
      <dgm:prSet presAssocID="{50672F32-C666-47D6-A663-C522389CEA86}" presName="circle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BCB6EEEB-3E03-414C-A4D8-87ED5E3AE7F7}" srcId="{7E817609-AF37-4D13-B8B1-DFA7E2F95DF4}" destId="{3CBD24C5-D011-41AE-91A7-FA63F9B8AB85}" srcOrd="0" destOrd="0" parTransId="{139031EA-CA36-4199-92BA-571BDB8C5DC9}" sibTransId="{299B4CF9-015E-42D1-91F2-8A5F09AEFCF9}"/>
    <dgm:cxn modelId="{778A7BD3-1DFA-463C-83EA-0BF04D489DBB}" srcId="{50672F32-C666-47D6-A663-C522389CEA86}" destId="{48D60F38-3ADC-4FFB-9524-EA1645DB5499}" srcOrd="0" destOrd="0" parTransId="{E56FF94F-9A7C-485B-A7B3-D3ABDB774DEC}" sibTransId="{D3EBD02D-0610-4A51-B407-81DE077F3297}"/>
    <dgm:cxn modelId="{FB527FAE-29C4-4E87-8D9C-57F2C6577B54}" srcId="{15C93515-56A9-4C40-AC20-93FFBD15EB1E}" destId="{7E817609-AF37-4D13-B8B1-DFA7E2F95DF4}" srcOrd="0" destOrd="0" parTransId="{427DB70D-7279-4446-BD9D-DE25A5995B8D}" sibTransId="{363FD28B-1F0A-4C23-A4F6-CCCFDB175292}"/>
    <dgm:cxn modelId="{552CBDC0-7B93-4901-BAED-617280171C06}" type="presOf" srcId="{48D60F38-3ADC-4FFB-9524-EA1645DB5499}" destId="{1E2AD98A-DA9A-48EC-B475-9739E1D00566}" srcOrd="1" destOrd="0" presId="urn:microsoft.com/office/officeart/2005/8/layout/hList9"/>
    <dgm:cxn modelId="{70FD8F94-CC88-47B2-90FC-10FB85CBBFC8}" type="presOf" srcId="{15C93515-56A9-4C40-AC20-93FFBD15EB1E}" destId="{94706EAA-D2E0-4DF2-8E1D-DBDDE68CF140}" srcOrd="0" destOrd="0" presId="urn:microsoft.com/office/officeart/2005/8/layout/hList9"/>
    <dgm:cxn modelId="{569C2066-F5C6-45B5-A798-86539BE65733}" srcId="{50672F32-C666-47D6-A663-C522389CEA86}" destId="{55546346-B459-4D7C-8F95-36BA820DA59A}" srcOrd="1" destOrd="0" parTransId="{1736E255-90CE-4CE7-B1B2-3E3FADFEDA71}" sibTransId="{E93870FB-3DAF-41BA-A6A1-0AA533553BEE}"/>
    <dgm:cxn modelId="{7BC97B56-6CCB-42E5-AED8-46EECB654131}" srcId="{15C93515-56A9-4C40-AC20-93FFBD15EB1E}" destId="{50672F32-C666-47D6-A663-C522389CEA86}" srcOrd="1" destOrd="0" parTransId="{EA53DA09-3B6C-47AD-B344-AED9CD705289}" sibTransId="{8C037932-4372-41B5-B202-6DAA4706A53B}"/>
    <dgm:cxn modelId="{C70EFEE8-68F6-493B-85C9-E951F8EEDB59}" type="presOf" srcId="{5CAA7917-79BF-49F5-87C1-E023697682C6}" destId="{C2608AA5-605D-4F00-9CF8-C62261E1B82F}" srcOrd="0" destOrd="0" presId="urn:microsoft.com/office/officeart/2005/8/layout/hList9"/>
    <dgm:cxn modelId="{04B578AD-1F40-4E63-8D90-01863168D15F}" type="presOf" srcId="{3CBD24C5-D011-41AE-91A7-FA63F9B8AB85}" destId="{40D6A9B8-532A-4F22-B083-1BB20C851BC2}" srcOrd="0" destOrd="0" presId="urn:microsoft.com/office/officeart/2005/8/layout/hList9"/>
    <dgm:cxn modelId="{DEAB2640-DC5C-416D-BA9F-06AE12CB999C}" type="presOf" srcId="{7E817609-AF37-4D13-B8B1-DFA7E2F95DF4}" destId="{2F2FFF51-740B-4140-99BB-0DA8CCB9BE4F}" srcOrd="0" destOrd="0" presId="urn:microsoft.com/office/officeart/2005/8/layout/hList9"/>
    <dgm:cxn modelId="{2F2F7D05-44A8-4A40-9102-A7AA1E2B9E92}" type="presOf" srcId="{55546346-B459-4D7C-8F95-36BA820DA59A}" destId="{D737AE3E-7B08-44A9-9996-C557B34229FA}" srcOrd="0" destOrd="0" presId="urn:microsoft.com/office/officeart/2005/8/layout/hList9"/>
    <dgm:cxn modelId="{CABA36CD-476B-4331-92B8-6BA5A4F5E225}" type="presOf" srcId="{3CBD24C5-D011-41AE-91A7-FA63F9B8AB85}" destId="{A15121D1-0AA5-4C4F-97F7-3624E19D9E31}" srcOrd="1" destOrd="0" presId="urn:microsoft.com/office/officeart/2005/8/layout/hList9"/>
    <dgm:cxn modelId="{63E30ECF-4892-4BD5-966D-833649953B4A}" srcId="{7E817609-AF37-4D13-B8B1-DFA7E2F95DF4}" destId="{5CAA7917-79BF-49F5-87C1-E023697682C6}" srcOrd="1" destOrd="0" parTransId="{F5E3A638-C0AD-4A66-B99F-A114AD6E7575}" sibTransId="{1FFF5A07-CE0F-43AD-9C07-47817627F286}"/>
    <dgm:cxn modelId="{CDC6E247-C997-452A-928E-9A83FFE4F73D}" type="presOf" srcId="{5CAA7917-79BF-49F5-87C1-E023697682C6}" destId="{369B6C0E-8CE3-485F-9D3C-482DA1C80989}" srcOrd="1" destOrd="0" presId="urn:microsoft.com/office/officeart/2005/8/layout/hList9"/>
    <dgm:cxn modelId="{3876AF66-5524-439F-9ADF-F02856CAB56F}" type="presOf" srcId="{48D60F38-3ADC-4FFB-9524-EA1645DB5499}" destId="{9AFCCFEF-E97B-4AE2-8BCF-14361AC7C6C5}" srcOrd="0" destOrd="0" presId="urn:microsoft.com/office/officeart/2005/8/layout/hList9"/>
    <dgm:cxn modelId="{A69DEED0-9536-4666-80FE-462241C5939F}" type="presOf" srcId="{50672F32-C666-47D6-A663-C522389CEA86}" destId="{C9DFCFB5-EA3E-4044-878E-E87F3644F6DA}" srcOrd="0" destOrd="0" presId="urn:microsoft.com/office/officeart/2005/8/layout/hList9"/>
    <dgm:cxn modelId="{3E56CA6F-B821-4FF9-A328-705BB89D8E41}" type="presOf" srcId="{55546346-B459-4D7C-8F95-36BA820DA59A}" destId="{7C4EAF07-8A6C-4F8C-BA9C-E647CDBA470B}" srcOrd="1" destOrd="0" presId="urn:microsoft.com/office/officeart/2005/8/layout/hList9"/>
    <dgm:cxn modelId="{E87ACCB1-1C43-446A-9EEC-E6A1C06485EB}" type="presParOf" srcId="{94706EAA-D2E0-4DF2-8E1D-DBDDE68CF140}" destId="{5FDD662E-0F1B-46C5-9F38-EA7B8F93446E}" srcOrd="0" destOrd="0" presId="urn:microsoft.com/office/officeart/2005/8/layout/hList9"/>
    <dgm:cxn modelId="{8BA0E578-C409-4BA4-95B0-D6AB2486AA5B}" type="presParOf" srcId="{94706EAA-D2E0-4DF2-8E1D-DBDDE68CF140}" destId="{BAD91684-F770-4BEB-9365-EC752A5ED81E}" srcOrd="1" destOrd="0" presId="urn:microsoft.com/office/officeart/2005/8/layout/hList9"/>
    <dgm:cxn modelId="{6FB6BC4B-585E-4141-ADF2-B614894DF36A}" type="presParOf" srcId="{BAD91684-F770-4BEB-9365-EC752A5ED81E}" destId="{207C3C91-A041-4533-B1CA-1282220477DB}" srcOrd="0" destOrd="0" presId="urn:microsoft.com/office/officeart/2005/8/layout/hList9"/>
    <dgm:cxn modelId="{E1664B73-E4FB-423B-B9C8-DCE306BBB731}" type="presParOf" srcId="{BAD91684-F770-4BEB-9365-EC752A5ED81E}" destId="{59885717-6A8C-4847-8642-0F11151B0AD8}" srcOrd="1" destOrd="0" presId="urn:microsoft.com/office/officeart/2005/8/layout/hList9"/>
    <dgm:cxn modelId="{3B0EA28C-1E9F-497C-AF52-FA9B55AA4B33}" type="presParOf" srcId="{59885717-6A8C-4847-8642-0F11151B0AD8}" destId="{40D6A9B8-532A-4F22-B083-1BB20C851BC2}" srcOrd="0" destOrd="0" presId="urn:microsoft.com/office/officeart/2005/8/layout/hList9"/>
    <dgm:cxn modelId="{ACB98B5C-95C8-41BF-B64D-F19CBF17879B}" type="presParOf" srcId="{59885717-6A8C-4847-8642-0F11151B0AD8}" destId="{A15121D1-0AA5-4C4F-97F7-3624E19D9E31}" srcOrd="1" destOrd="0" presId="urn:microsoft.com/office/officeart/2005/8/layout/hList9"/>
    <dgm:cxn modelId="{2604D34F-E4F0-43BC-917B-17E7AEA777F4}" type="presParOf" srcId="{BAD91684-F770-4BEB-9365-EC752A5ED81E}" destId="{D5BA03B8-DD47-4B33-A3CE-27E44F6E86F5}" srcOrd="2" destOrd="0" presId="urn:microsoft.com/office/officeart/2005/8/layout/hList9"/>
    <dgm:cxn modelId="{783CF4B0-DA00-4EC0-ADB3-45F6E413897A}" type="presParOf" srcId="{D5BA03B8-DD47-4B33-A3CE-27E44F6E86F5}" destId="{C2608AA5-605D-4F00-9CF8-C62261E1B82F}" srcOrd="0" destOrd="0" presId="urn:microsoft.com/office/officeart/2005/8/layout/hList9"/>
    <dgm:cxn modelId="{C16D2787-5AE2-4606-846B-CE3193785CA3}" type="presParOf" srcId="{D5BA03B8-DD47-4B33-A3CE-27E44F6E86F5}" destId="{369B6C0E-8CE3-485F-9D3C-482DA1C80989}" srcOrd="1" destOrd="0" presId="urn:microsoft.com/office/officeart/2005/8/layout/hList9"/>
    <dgm:cxn modelId="{DCF37CE9-67E4-4776-902B-EADF173267E3}" type="presParOf" srcId="{94706EAA-D2E0-4DF2-8E1D-DBDDE68CF140}" destId="{2E0DD4FE-6CFC-4BE5-9B58-81C61E7FC008}" srcOrd="2" destOrd="0" presId="urn:microsoft.com/office/officeart/2005/8/layout/hList9"/>
    <dgm:cxn modelId="{97F32EBB-7080-4D5D-8D39-E5173640FB17}" type="presParOf" srcId="{94706EAA-D2E0-4DF2-8E1D-DBDDE68CF140}" destId="{2F2FFF51-740B-4140-99BB-0DA8CCB9BE4F}" srcOrd="3" destOrd="0" presId="urn:microsoft.com/office/officeart/2005/8/layout/hList9"/>
    <dgm:cxn modelId="{87CC84A3-3D50-4062-901E-C5B88568EA5C}" type="presParOf" srcId="{94706EAA-D2E0-4DF2-8E1D-DBDDE68CF140}" destId="{FC681A19-0589-4CBF-A118-DA1402598642}" srcOrd="4" destOrd="0" presId="urn:microsoft.com/office/officeart/2005/8/layout/hList9"/>
    <dgm:cxn modelId="{37DB2CC3-0703-46DF-879A-6627214A2205}" type="presParOf" srcId="{94706EAA-D2E0-4DF2-8E1D-DBDDE68CF140}" destId="{4001C3C5-3D67-400C-8977-AB32C4713F5D}" srcOrd="5" destOrd="0" presId="urn:microsoft.com/office/officeart/2005/8/layout/hList9"/>
    <dgm:cxn modelId="{BBEAA9FB-209C-4C73-8E73-F35F32E3379D}" type="presParOf" srcId="{94706EAA-D2E0-4DF2-8E1D-DBDDE68CF140}" destId="{FCF479CF-AA2C-44CA-A384-E8185104E6AA}" srcOrd="6" destOrd="0" presId="urn:microsoft.com/office/officeart/2005/8/layout/hList9"/>
    <dgm:cxn modelId="{5F7CC52E-3761-4B26-A1D0-59414C879ABE}" type="presParOf" srcId="{FCF479CF-AA2C-44CA-A384-E8185104E6AA}" destId="{1962A8C9-F43C-49DE-B67F-4CB7F48CCC57}" srcOrd="0" destOrd="0" presId="urn:microsoft.com/office/officeart/2005/8/layout/hList9"/>
    <dgm:cxn modelId="{C81F3D5D-B957-4B6D-BBEC-A1FED0EAA279}" type="presParOf" srcId="{FCF479CF-AA2C-44CA-A384-E8185104E6AA}" destId="{D3C1A885-7F1A-4E55-B826-38C31E551C3D}" srcOrd="1" destOrd="0" presId="urn:microsoft.com/office/officeart/2005/8/layout/hList9"/>
    <dgm:cxn modelId="{7C7572BB-1DBF-4BB1-A922-2A4F95A414C2}" type="presParOf" srcId="{D3C1A885-7F1A-4E55-B826-38C31E551C3D}" destId="{9AFCCFEF-E97B-4AE2-8BCF-14361AC7C6C5}" srcOrd="0" destOrd="0" presId="urn:microsoft.com/office/officeart/2005/8/layout/hList9"/>
    <dgm:cxn modelId="{90F8E7FB-191D-42EA-B97C-351F86242CF5}" type="presParOf" srcId="{D3C1A885-7F1A-4E55-B826-38C31E551C3D}" destId="{1E2AD98A-DA9A-48EC-B475-9739E1D00566}" srcOrd="1" destOrd="0" presId="urn:microsoft.com/office/officeart/2005/8/layout/hList9"/>
    <dgm:cxn modelId="{46F52BBE-73E8-411E-9621-A2E150F83B42}" type="presParOf" srcId="{FCF479CF-AA2C-44CA-A384-E8185104E6AA}" destId="{05BC064E-B80B-47AF-93A8-FB029933F78D}" srcOrd="2" destOrd="0" presId="urn:microsoft.com/office/officeart/2005/8/layout/hList9"/>
    <dgm:cxn modelId="{FA2990F3-E302-4361-9B96-70971AA00BB8}" type="presParOf" srcId="{05BC064E-B80B-47AF-93A8-FB029933F78D}" destId="{D737AE3E-7B08-44A9-9996-C557B34229FA}" srcOrd="0" destOrd="0" presId="urn:microsoft.com/office/officeart/2005/8/layout/hList9"/>
    <dgm:cxn modelId="{850B2981-5770-42B8-92DC-8135B820DC7D}" type="presParOf" srcId="{05BC064E-B80B-47AF-93A8-FB029933F78D}" destId="{7C4EAF07-8A6C-4F8C-BA9C-E647CDBA470B}" srcOrd="1" destOrd="0" presId="urn:microsoft.com/office/officeart/2005/8/layout/hList9"/>
    <dgm:cxn modelId="{FAB7BBDE-BE37-49FA-8875-AD95408CA7ED}" type="presParOf" srcId="{94706EAA-D2E0-4DF2-8E1D-DBDDE68CF140}" destId="{9D94DDC9-576E-4D4C-8BBB-DC1014710FED}" srcOrd="7" destOrd="0" presId="urn:microsoft.com/office/officeart/2005/8/layout/hList9"/>
    <dgm:cxn modelId="{30632123-2F23-4653-A592-56577B102A0B}" type="presParOf" srcId="{94706EAA-D2E0-4DF2-8E1D-DBDDE68CF140}" destId="{C9DFCFB5-EA3E-4044-878E-E87F3644F6DA}" srcOrd="8" destOrd="0" presId="urn:microsoft.com/office/officeart/2005/8/layout/hList9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45DDE2-9367-441B-AAFD-D5DDBB213EDF}" type="doc">
      <dgm:prSet loTypeId="urn:microsoft.com/office/officeart/2005/8/layout/process1" loCatId="process" qsTypeId="urn:microsoft.com/office/officeart/2005/8/quickstyle/3d3" qsCatId="3D" csTypeId="urn:microsoft.com/office/officeart/2005/8/colors/accent3_2" csCatId="accent3" phldr="1"/>
      <dgm:spPr/>
    </dgm:pt>
    <dgm:pt modelId="{6A767197-79D1-4D76-AF2B-B1EF1CFF1BBB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Вызов активного интереса к теме   </a:t>
          </a:r>
          <a:endParaRPr lang="ru-RU" b="1" dirty="0">
            <a:solidFill>
              <a:srgbClr val="002060"/>
            </a:solidFill>
          </a:endParaRPr>
        </a:p>
      </dgm:t>
    </dgm:pt>
    <dgm:pt modelId="{F27BC044-4FD5-4C4C-9C22-B6D0D9E87C14}" type="parTrans" cxnId="{F1B228F4-03B7-4BE0-946B-CF3DCB415FD4}">
      <dgm:prSet/>
      <dgm:spPr/>
      <dgm:t>
        <a:bodyPr/>
        <a:lstStyle/>
        <a:p>
          <a:endParaRPr lang="ru-RU"/>
        </a:p>
      </dgm:t>
    </dgm:pt>
    <dgm:pt modelId="{E0AD50A3-3CDC-454A-B07C-0AB357087516}" type="sibTrans" cxnId="{F1B228F4-03B7-4BE0-946B-CF3DCB415FD4}">
      <dgm:prSet/>
      <dgm:spPr/>
      <dgm:t>
        <a:bodyPr/>
        <a:lstStyle/>
        <a:p>
          <a:endParaRPr lang="ru-RU"/>
        </a:p>
      </dgm:t>
    </dgm:pt>
    <dgm:pt modelId="{CC35EFDD-E6FB-4EEC-9952-C56AB9C53286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Осмысление, восприятие текста  </a:t>
          </a:r>
          <a:endParaRPr lang="ru-RU" b="1" dirty="0">
            <a:solidFill>
              <a:srgbClr val="002060"/>
            </a:solidFill>
          </a:endParaRPr>
        </a:p>
      </dgm:t>
    </dgm:pt>
    <dgm:pt modelId="{F24A0771-B0AF-4007-9FAF-BCBED697CD40}" type="parTrans" cxnId="{43CA8874-0B28-4323-A9F0-8C140C5B3E2A}">
      <dgm:prSet/>
      <dgm:spPr/>
      <dgm:t>
        <a:bodyPr/>
        <a:lstStyle/>
        <a:p>
          <a:endParaRPr lang="ru-RU"/>
        </a:p>
      </dgm:t>
    </dgm:pt>
    <dgm:pt modelId="{68786B8B-9883-49AF-B0BD-933B5D1ACEC0}" type="sibTrans" cxnId="{43CA8874-0B28-4323-A9F0-8C140C5B3E2A}">
      <dgm:prSet/>
      <dgm:spPr/>
      <dgm:t>
        <a:bodyPr/>
        <a:lstStyle/>
        <a:p>
          <a:endParaRPr lang="ru-RU"/>
        </a:p>
      </dgm:t>
    </dgm:pt>
    <dgm:pt modelId="{F93E0E53-18E3-4B2A-B88A-7043BD4E2C9D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Рефлексия  </a:t>
          </a:r>
          <a:endParaRPr lang="ru-RU" b="1" dirty="0">
            <a:solidFill>
              <a:srgbClr val="002060"/>
            </a:solidFill>
          </a:endParaRPr>
        </a:p>
      </dgm:t>
    </dgm:pt>
    <dgm:pt modelId="{7985887C-673D-4F66-8F3A-38F3B910BC7B}" type="parTrans" cxnId="{6B865F16-0C6E-4022-9F7F-66F2BEF9BA69}">
      <dgm:prSet/>
      <dgm:spPr/>
      <dgm:t>
        <a:bodyPr/>
        <a:lstStyle/>
        <a:p>
          <a:endParaRPr lang="ru-RU"/>
        </a:p>
      </dgm:t>
    </dgm:pt>
    <dgm:pt modelId="{D5C3A50A-8DA1-437C-9D4D-72A62BA855B1}" type="sibTrans" cxnId="{6B865F16-0C6E-4022-9F7F-66F2BEF9BA69}">
      <dgm:prSet/>
      <dgm:spPr/>
      <dgm:t>
        <a:bodyPr/>
        <a:lstStyle/>
        <a:p>
          <a:endParaRPr lang="ru-RU"/>
        </a:p>
      </dgm:t>
    </dgm:pt>
    <dgm:pt modelId="{91BF7094-1F93-41C6-A120-75EFDB1E42B9}" type="pres">
      <dgm:prSet presAssocID="{1845DDE2-9367-441B-AAFD-D5DDBB213EDF}" presName="Name0" presStyleCnt="0">
        <dgm:presLayoutVars>
          <dgm:dir/>
          <dgm:resizeHandles val="exact"/>
        </dgm:presLayoutVars>
      </dgm:prSet>
      <dgm:spPr/>
    </dgm:pt>
    <dgm:pt modelId="{684DCBF9-E561-437B-8F26-D0301183BA77}" type="pres">
      <dgm:prSet presAssocID="{6A767197-79D1-4D76-AF2B-B1EF1CFF1BB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D4B7F-9893-47EE-A6EF-94B485E93747}" type="pres">
      <dgm:prSet presAssocID="{E0AD50A3-3CDC-454A-B07C-0AB35708751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3001E79-4A67-41C2-A594-BE28C93F491E}" type="pres">
      <dgm:prSet presAssocID="{E0AD50A3-3CDC-454A-B07C-0AB357087516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0C0CDBF-560A-4287-AD16-E77BBE0D5257}" type="pres">
      <dgm:prSet presAssocID="{CC35EFDD-E6FB-4EEC-9952-C56AB9C5328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792E4-327A-48BA-9E12-95C793693634}" type="pres">
      <dgm:prSet presAssocID="{68786B8B-9883-49AF-B0BD-933B5D1ACEC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DDD8530C-5333-43CB-BA0E-41574BEA0669}" type="pres">
      <dgm:prSet presAssocID="{68786B8B-9883-49AF-B0BD-933B5D1ACEC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1C76FD2-0E2E-4EEE-ADB2-DB28D8FE5373}" type="pres">
      <dgm:prSet presAssocID="{F93E0E53-18E3-4B2A-B88A-7043BD4E2C9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7ADB79-CA21-4613-9191-D9A10188B9CF}" type="presOf" srcId="{E0AD50A3-3CDC-454A-B07C-0AB357087516}" destId="{53001E79-4A67-41C2-A594-BE28C93F491E}" srcOrd="1" destOrd="0" presId="urn:microsoft.com/office/officeart/2005/8/layout/process1"/>
    <dgm:cxn modelId="{6FDE4950-D228-49CB-BEEA-54B4838460BF}" type="presOf" srcId="{CC35EFDD-E6FB-4EEC-9952-C56AB9C53286}" destId="{10C0CDBF-560A-4287-AD16-E77BBE0D5257}" srcOrd="0" destOrd="0" presId="urn:microsoft.com/office/officeart/2005/8/layout/process1"/>
    <dgm:cxn modelId="{C901F754-6951-454F-8A61-F2D08FE086F3}" type="presOf" srcId="{1845DDE2-9367-441B-AAFD-D5DDBB213EDF}" destId="{91BF7094-1F93-41C6-A120-75EFDB1E42B9}" srcOrd="0" destOrd="0" presId="urn:microsoft.com/office/officeart/2005/8/layout/process1"/>
    <dgm:cxn modelId="{A31C52EC-2B26-4DE3-8BF1-986EA9A92256}" type="presOf" srcId="{E0AD50A3-3CDC-454A-B07C-0AB357087516}" destId="{892D4B7F-9893-47EE-A6EF-94B485E93747}" srcOrd="0" destOrd="0" presId="urn:microsoft.com/office/officeart/2005/8/layout/process1"/>
    <dgm:cxn modelId="{6B865F16-0C6E-4022-9F7F-66F2BEF9BA69}" srcId="{1845DDE2-9367-441B-AAFD-D5DDBB213EDF}" destId="{F93E0E53-18E3-4B2A-B88A-7043BD4E2C9D}" srcOrd="2" destOrd="0" parTransId="{7985887C-673D-4F66-8F3A-38F3B910BC7B}" sibTransId="{D5C3A50A-8DA1-437C-9D4D-72A62BA855B1}"/>
    <dgm:cxn modelId="{F1B228F4-03B7-4BE0-946B-CF3DCB415FD4}" srcId="{1845DDE2-9367-441B-AAFD-D5DDBB213EDF}" destId="{6A767197-79D1-4D76-AF2B-B1EF1CFF1BBB}" srcOrd="0" destOrd="0" parTransId="{F27BC044-4FD5-4C4C-9C22-B6D0D9E87C14}" sibTransId="{E0AD50A3-3CDC-454A-B07C-0AB357087516}"/>
    <dgm:cxn modelId="{43CA8874-0B28-4323-A9F0-8C140C5B3E2A}" srcId="{1845DDE2-9367-441B-AAFD-D5DDBB213EDF}" destId="{CC35EFDD-E6FB-4EEC-9952-C56AB9C53286}" srcOrd="1" destOrd="0" parTransId="{F24A0771-B0AF-4007-9FAF-BCBED697CD40}" sibTransId="{68786B8B-9883-49AF-B0BD-933B5D1ACEC0}"/>
    <dgm:cxn modelId="{FB5E555C-6CCD-4224-B691-D1555F53A03B}" type="presOf" srcId="{68786B8B-9883-49AF-B0BD-933B5D1ACEC0}" destId="{131792E4-327A-48BA-9E12-95C793693634}" srcOrd="0" destOrd="0" presId="urn:microsoft.com/office/officeart/2005/8/layout/process1"/>
    <dgm:cxn modelId="{9392A777-BA52-47B9-AA77-E9313C8BEE58}" type="presOf" srcId="{6A767197-79D1-4D76-AF2B-B1EF1CFF1BBB}" destId="{684DCBF9-E561-437B-8F26-D0301183BA77}" srcOrd="0" destOrd="0" presId="urn:microsoft.com/office/officeart/2005/8/layout/process1"/>
    <dgm:cxn modelId="{CFAD4F6C-484C-4BBD-BBA8-8D1D3B4E7257}" type="presOf" srcId="{68786B8B-9883-49AF-B0BD-933B5D1ACEC0}" destId="{DDD8530C-5333-43CB-BA0E-41574BEA0669}" srcOrd="1" destOrd="0" presId="urn:microsoft.com/office/officeart/2005/8/layout/process1"/>
    <dgm:cxn modelId="{31166E79-7DE4-496E-B6AF-C69962AB2CC9}" type="presOf" srcId="{F93E0E53-18E3-4B2A-B88A-7043BD4E2C9D}" destId="{F1C76FD2-0E2E-4EEE-ADB2-DB28D8FE5373}" srcOrd="0" destOrd="0" presId="urn:microsoft.com/office/officeart/2005/8/layout/process1"/>
    <dgm:cxn modelId="{4FEDB990-082B-4B7C-AB6F-EA135E7EC233}" type="presParOf" srcId="{91BF7094-1F93-41C6-A120-75EFDB1E42B9}" destId="{684DCBF9-E561-437B-8F26-D0301183BA77}" srcOrd="0" destOrd="0" presId="urn:microsoft.com/office/officeart/2005/8/layout/process1"/>
    <dgm:cxn modelId="{37060D1E-F20D-462C-A580-6E35328E167B}" type="presParOf" srcId="{91BF7094-1F93-41C6-A120-75EFDB1E42B9}" destId="{892D4B7F-9893-47EE-A6EF-94B485E93747}" srcOrd="1" destOrd="0" presId="urn:microsoft.com/office/officeart/2005/8/layout/process1"/>
    <dgm:cxn modelId="{694AA313-DE1E-4564-8577-7995A661308B}" type="presParOf" srcId="{892D4B7F-9893-47EE-A6EF-94B485E93747}" destId="{53001E79-4A67-41C2-A594-BE28C93F491E}" srcOrd="0" destOrd="0" presId="urn:microsoft.com/office/officeart/2005/8/layout/process1"/>
    <dgm:cxn modelId="{EDF1B612-5B82-48D4-AC39-68E2B43A2E7D}" type="presParOf" srcId="{91BF7094-1F93-41C6-A120-75EFDB1E42B9}" destId="{10C0CDBF-560A-4287-AD16-E77BBE0D5257}" srcOrd="2" destOrd="0" presId="urn:microsoft.com/office/officeart/2005/8/layout/process1"/>
    <dgm:cxn modelId="{858019A4-2FD1-4351-B75B-3FD6F02E0655}" type="presParOf" srcId="{91BF7094-1F93-41C6-A120-75EFDB1E42B9}" destId="{131792E4-327A-48BA-9E12-95C793693634}" srcOrd="3" destOrd="0" presId="urn:microsoft.com/office/officeart/2005/8/layout/process1"/>
    <dgm:cxn modelId="{DF26C2E1-9922-4345-8746-AD3206ED2781}" type="presParOf" srcId="{131792E4-327A-48BA-9E12-95C793693634}" destId="{DDD8530C-5333-43CB-BA0E-41574BEA0669}" srcOrd="0" destOrd="0" presId="urn:microsoft.com/office/officeart/2005/8/layout/process1"/>
    <dgm:cxn modelId="{1330C669-5DB2-4883-A4CB-775E8C033F53}" type="presParOf" srcId="{91BF7094-1F93-41C6-A120-75EFDB1E42B9}" destId="{F1C76FD2-0E2E-4EEE-ADB2-DB28D8FE5373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45DDE2-9367-441B-AAFD-D5DDBB213EDF}" type="doc">
      <dgm:prSet loTypeId="urn:microsoft.com/office/officeart/2005/8/layout/process1" loCatId="process" qsTypeId="urn:microsoft.com/office/officeart/2005/8/quickstyle/3d3" qsCatId="3D" csTypeId="urn:microsoft.com/office/officeart/2005/8/colors/accent3_2" csCatId="accent3" phldr="1"/>
      <dgm:spPr/>
    </dgm:pt>
    <dgm:pt modelId="{6A767197-79D1-4D76-AF2B-B1EF1CFF1BBB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Эмоции </a:t>
          </a:r>
          <a:endParaRPr lang="ru-RU" sz="1800" b="1" dirty="0">
            <a:solidFill>
              <a:srgbClr val="002060"/>
            </a:solidFill>
          </a:endParaRPr>
        </a:p>
      </dgm:t>
    </dgm:pt>
    <dgm:pt modelId="{F27BC044-4FD5-4C4C-9C22-B6D0D9E87C14}" type="parTrans" cxnId="{F1B228F4-03B7-4BE0-946B-CF3DCB415FD4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</a:endParaRPr>
        </a:p>
      </dgm:t>
    </dgm:pt>
    <dgm:pt modelId="{E0AD50A3-3CDC-454A-B07C-0AB357087516}" type="sibTrans" cxnId="{F1B228F4-03B7-4BE0-946B-CF3DCB415FD4}">
      <dgm:prSet custT="1"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</a:endParaRPr>
        </a:p>
      </dgm:t>
    </dgm:pt>
    <dgm:pt modelId="{CC35EFDD-E6FB-4EEC-9952-C56AB9C5328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Чувства 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F24A0771-B0AF-4007-9FAF-BCBED697CD40}" type="parTrans" cxnId="{43CA8874-0B28-4323-A9F0-8C140C5B3E2A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</a:endParaRPr>
        </a:p>
      </dgm:t>
    </dgm:pt>
    <dgm:pt modelId="{68786B8B-9883-49AF-B0BD-933B5D1ACEC0}" type="sibTrans" cxnId="{43CA8874-0B28-4323-A9F0-8C140C5B3E2A}">
      <dgm:prSet custT="1"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</a:endParaRPr>
        </a:p>
      </dgm:t>
    </dgm:pt>
    <dgm:pt modelId="{F93E0E53-18E3-4B2A-B88A-7043BD4E2C9D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Потребности</a:t>
          </a:r>
          <a:r>
            <a:rPr lang="ru-RU" sz="1800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ru-RU" sz="1800" dirty="0">
            <a:solidFill>
              <a:schemeClr val="tx2">
                <a:lumMod val="75000"/>
              </a:schemeClr>
            </a:solidFill>
          </a:endParaRPr>
        </a:p>
      </dgm:t>
    </dgm:pt>
    <dgm:pt modelId="{7985887C-673D-4F66-8F3A-38F3B910BC7B}" type="parTrans" cxnId="{6B865F16-0C6E-4022-9F7F-66F2BEF9BA69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</a:endParaRPr>
        </a:p>
      </dgm:t>
    </dgm:pt>
    <dgm:pt modelId="{D5C3A50A-8DA1-437C-9D4D-72A62BA855B1}" type="sibTrans" cxnId="{6B865F16-0C6E-4022-9F7F-66F2BEF9BA69}">
      <dgm:prSet custT="1"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</a:endParaRPr>
        </a:p>
      </dgm:t>
    </dgm:pt>
    <dgm:pt modelId="{3E95DB7F-B91B-4F03-BA56-BF95F56AF1C6}">
      <dgm:prSet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Я - Концепция 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8FFC1212-3B7F-4035-B54A-A2BA40D0FA08}" type="parTrans" cxnId="{3FC02D79-560F-44AA-9032-ED931954D7C5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</a:endParaRPr>
        </a:p>
      </dgm:t>
    </dgm:pt>
    <dgm:pt modelId="{93F07281-EC2C-4F18-AF7D-00F790FC9E50}" type="sibTrans" cxnId="{3FC02D79-560F-44AA-9032-ED931954D7C5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</a:endParaRPr>
        </a:p>
      </dgm:t>
    </dgm:pt>
    <dgm:pt modelId="{91BF7094-1F93-41C6-A120-75EFDB1E42B9}" type="pres">
      <dgm:prSet presAssocID="{1845DDE2-9367-441B-AAFD-D5DDBB213EDF}" presName="Name0" presStyleCnt="0">
        <dgm:presLayoutVars>
          <dgm:dir/>
          <dgm:resizeHandles val="exact"/>
        </dgm:presLayoutVars>
      </dgm:prSet>
      <dgm:spPr/>
    </dgm:pt>
    <dgm:pt modelId="{684DCBF9-E561-437B-8F26-D0301183BA77}" type="pres">
      <dgm:prSet presAssocID="{6A767197-79D1-4D76-AF2B-B1EF1CFF1BBB}" presName="node" presStyleLbl="node1" presStyleIdx="0" presStyleCnt="4" custLinFactNeighborX="-12619" custLinFactNeighborY="8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D4B7F-9893-47EE-A6EF-94B485E93747}" type="pres">
      <dgm:prSet presAssocID="{E0AD50A3-3CDC-454A-B07C-0AB357087516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3001E79-4A67-41C2-A594-BE28C93F491E}" type="pres">
      <dgm:prSet presAssocID="{E0AD50A3-3CDC-454A-B07C-0AB357087516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0C0CDBF-560A-4287-AD16-E77BBE0D5257}" type="pres">
      <dgm:prSet presAssocID="{CC35EFDD-E6FB-4EEC-9952-C56AB9C5328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792E4-327A-48BA-9E12-95C793693634}" type="pres">
      <dgm:prSet presAssocID="{68786B8B-9883-49AF-B0BD-933B5D1ACEC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DD8530C-5333-43CB-BA0E-41574BEA0669}" type="pres">
      <dgm:prSet presAssocID="{68786B8B-9883-49AF-B0BD-933B5D1ACEC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C76FD2-0E2E-4EEE-ADB2-DB28D8FE5373}" type="pres">
      <dgm:prSet presAssocID="{F93E0E53-18E3-4B2A-B88A-7043BD4E2C9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2494C-52C6-4677-A4C8-865587305EE4}" type="pres">
      <dgm:prSet presAssocID="{D5C3A50A-8DA1-437C-9D4D-72A62BA855B1}" presName="sibTrans" presStyleLbl="sibTrans2D1" presStyleIdx="2" presStyleCnt="3"/>
      <dgm:spPr/>
      <dgm:t>
        <a:bodyPr/>
        <a:lstStyle/>
        <a:p>
          <a:endParaRPr lang="ru-RU"/>
        </a:p>
      </dgm:t>
    </dgm:pt>
    <dgm:pt modelId="{551DF307-316C-4C3D-8F06-9C14C77502F2}" type="pres">
      <dgm:prSet presAssocID="{D5C3A50A-8DA1-437C-9D4D-72A62BA855B1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3912BAB6-3DA3-4EDB-AD4D-BF9A9B8C8CB2}" type="pres">
      <dgm:prSet presAssocID="{3E95DB7F-B91B-4F03-BA56-BF95F56AF1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31DD4A-C49C-4E91-BBDE-ED44015A63AE}" type="presOf" srcId="{D5C3A50A-8DA1-437C-9D4D-72A62BA855B1}" destId="{9362494C-52C6-4677-A4C8-865587305EE4}" srcOrd="0" destOrd="0" presId="urn:microsoft.com/office/officeart/2005/8/layout/process1"/>
    <dgm:cxn modelId="{FFC28A22-DDAA-4089-BA61-D75EF07C12BA}" type="presOf" srcId="{E0AD50A3-3CDC-454A-B07C-0AB357087516}" destId="{53001E79-4A67-41C2-A594-BE28C93F491E}" srcOrd="1" destOrd="0" presId="urn:microsoft.com/office/officeart/2005/8/layout/process1"/>
    <dgm:cxn modelId="{5CB5A237-CDAB-400A-9636-31ADC5DCE7DD}" type="presOf" srcId="{D5C3A50A-8DA1-437C-9D4D-72A62BA855B1}" destId="{551DF307-316C-4C3D-8F06-9C14C77502F2}" srcOrd="1" destOrd="0" presId="urn:microsoft.com/office/officeart/2005/8/layout/process1"/>
    <dgm:cxn modelId="{6B865F16-0C6E-4022-9F7F-66F2BEF9BA69}" srcId="{1845DDE2-9367-441B-AAFD-D5DDBB213EDF}" destId="{F93E0E53-18E3-4B2A-B88A-7043BD4E2C9D}" srcOrd="2" destOrd="0" parTransId="{7985887C-673D-4F66-8F3A-38F3B910BC7B}" sibTransId="{D5C3A50A-8DA1-437C-9D4D-72A62BA855B1}"/>
    <dgm:cxn modelId="{75703C9F-DBCC-4196-9C1E-E0E48F729B72}" type="presOf" srcId="{1845DDE2-9367-441B-AAFD-D5DDBB213EDF}" destId="{91BF7094-1F93-41C6-A120-75EFDB1E42B9}" srcOrd="0" destOrd="0" presId="urn:microsoft.com/office/officeart/2005/8/layout/process1"/>
    <dgm:cxn modelId="{81A17B89-F566-41D3-8625-6966E2A6160F}" type="presOf" srcId="{CC35EFDD-E6FB-4EEC-9952-C56AB9C53286}" destId="{10C0CDBF-560A-4287-AD16-E77BBE0D5257}" srcOrd="0" destOrd="0" presId="urn:microsoft.com/office/officeart/2005/8/layout/process1"/>
    <dgm:cxn modelId="{2575C707-5B1E-44C3-87A5-FA0D3E01D3FA}" type="presOf" srcId="{6A767197-79D1-4D76-AF2B-B1EF1CFF1BBB}" destId="{684DCBF9-E561-437B-8F26-D0301183BA77}" srcOrd="0" destOrd="0" presId="urn:microsoft.com/office/officeart/2005/8/layout/process1"/>
    <dgm:cxn modelId="{D28EB795-A0EF-4B2E-BC26-959BDAD2FA86}" type="presOf" srcId="{68786B8B-9883-49AF-B0BD-933B5D1ACEC0}" destId="{DDD8530C-5333-43CB-BA0E-41574BEA0669}" srcOrd="1" destOrd="0" presId="urn:microsoft.com/office/officeart/2005/8/layout/process1"/>
    <dgm:cxn modelId="{3D6C8765-C9CE-4A18-87D9-B39C0C5BA2FC}" type="presOf" srcId="{3E95DB7F-B91B-4F03-BA56-BF95F56AF1C6}" destId="{3912BAB6-3DA3-4EDB-AD4D-BF9A9B8C8CB2}" srcOrd="0" destOrd="0" presId="urn:microsoft.com/office/officeart/2005/8/layout/process1"/>
    <dgm:cxn modelId="{2C0402AC-06B1-4298-B680-6C8D33162C53}" type="presOf" srcId="{F93E0E53-18E3-4B2A-B88A-7043BD4E2C9D}" destId="{F1C76FD2-0E2E-4EEE-ADB2-DB28D8FE5373}" srcOrd="0" destOrd="0" presId="urn:microsoft.com/office/officeart/2005/8/layout/process1"/>
    <dgm:cxn modelId="{C42E4C11-BD15-4041-BA31-DCD36BC5E409}" type="presOf" srcId="{E0AD50A3-3CDC-454A-B07C-0AB357087516}" destId="{892D4B7F-9893-47EE-A6EF-94B485E93747}" srcOrd="0" destOrd="0" presId="urn:microsoft.com/office/officeart/2005/8/layout/process1"/>
    <dgm:cxn modelId="{B2B22FBD-7CEE-4904-ABAE-9D575C9B6D91}" type="presOf" srcId="{68786B8B-9883-49AF-B0BD-933B5D1ACEC0}" destId="{131792E4-327A-48BA-9E12-95C793693634}" srcOrd="0" destOrd="0" presId="urn:microsoft.com/office/officeart/2005/8/layout/process1"/>
    <dgm:cxn modelId="{3FC02D79-560F-44AA-9032-ED931954D7C5}" srcId="{1845DDE2-9367-441B-AAFD-D5DDBB213EDF}" destId="{3E95DB7F-B91B-4F03-BA56-BF95F56AF1C6}" srcOrd="3" destOrd="0" parTransId="{8FFC1212-3B7F-4035-B54A-A2BA40D0FA08}" sibTransId="{93F07281-EC2C-4F18-AF7D-00F790FC9E50}"/>
    <dgm:cxn modelId="{43CA8874-0B28-4323-A9F0-8C140C5B3E2A}" srcId="{1845DDE2-9367-441B-AAFD-D5DDBB213EDF}" destId="{CC35EFDD-E6FB-4EEC-9952-C56AB9C53286}" srcOrd="1" destOrd="0" parTransId="{F24A0771-B0AF-4007-9FAF-BCBED697CD40}" sibTransId="{68786B8B-9883-49AF-B0BD-933B5D1ACEC0}"/>
    <dgm:cxn modelId="{F1B228F4-03B7-4BE0-946B-CF3DCB415FD4}" srcId="{1845DDE2-9367-441B-AAFD-D5DDBB213EDF}" destId="{6A767197-79D1-4D76-AF2B-B1EF1CFF1BBB}" srcOrd="0" destOrd="0" parTransId="{F27BC044-4FD5-4C4C-9C22-B6D0D9E87C14}" sibTransId="{E0AD50A3-3CDC-454A-B07C-0AB357087516}"/>
    <dgm:cxn modelId="{DE8AB7AC-45C4-4457-B542-28E674EAF789}" type="presParOf" srcId="{91BF7094-1F93-41C6-A120-75EFDB1E42B9}" destId="{684DCBF9-E561-437B-8F26-D0301183BA77}" srcOrd="0" destOrd="0" presId="urn:microsoft.com/office/officeart/2005/8/layout/process1"/>
    <dgm:cxn modelId="{84739551-6D27-4F09-BBC0-1746655E8431}" type="presParOf" srcId="{91BF7094-1F93-41C6-A120-75EFDB1E42B9}" destId="{892D4B7F-9893-47EE-A6EF-94B485E93747}" srcOrd="1" destOrd="0" presId="urn:microsoft.com/office/officeart/2005/8/layout/process1"/>
    <dgm:cxn modelId="{F6E6F338-D56C-48F0-A251-54064FC01908}" type="presParOf" srcId="{892D4B7F-9893-47EE-A6EF-94B485E93747}" destId="{53001E79-4A67-41C2-A594-BE28C93F491E}" srcOrd="0" destOrd="0" presId="urn:microsoft.com/office/officeart/2005/8/layout/process1"/>
    <dgm:cxn modelId="{4DBB3DC2-252D-481A-AF24-63530FC443B3}" type="presParOf" srcId="{91BF7094-1F93-41C6-A120-75EFDB1E42B9}" destId="{10C0CDBF-560A-4287-AD16-E77BBE0D5257}" srcOrd="2" destOrd="0" presId="urn:microsoft.com/office/officeart/2005/8/layout/process1"/>
    <dgm:cxn modelId="{C009648D-EF73-4868-8A8F-3B37B1EAB06F}" type="presParOf" srcId="{91BF7094-1F93-41C6-A120-75EFDB1E42B9}" destId="{131792E4-327A-48BA-9E12-95C793693634}" srcOrd="3" destOrd="0" presId="urn:microsoft.com/office/officeart/2005/8/layout/process1"/>
    <dgm:cxn modelId="{5CEB54C8-E37B-4C2A-9D7D-F2A73DB40D95}" type="presParOf" srcId="{131792E4-327A-48BA-9E12-95C793693634}" destId="{DDD8530C-5333-43CB-BA0E-41574BEA0669}" srcOrd="0" destOrd="0" presId="urn:microsoft.com/office/officeart/2005/8/layout/process1"/>
    <dgm:cxn modelId="{5FA22E84-ECF6-45DB-B65F-0FE7ED5BFC85}" type="presParOf" srcId="{91BF7094-1F93-41C6-A120-75EFDB1E42B9}" destId="{F1C76FD2-0E2E-4EEE-ADB2-DB28D8FE5373}" srcOrd="4" destOrd="0" presId="urn:microsoft.com/office/officeart/2005/8/layout/process1"/>
    <dgm:cxn modelId="{ECC7B103-D56F-480E-AFCF-7392E092EA66}" type="presParOf" srcId="{91BF7094-1F93-41C6-A120-75EFDB1E42B9}" destId="{9362494C-52C6-4677-A4C8-865587305EE4}" srcOrd="5" destOrd="0" presId="urn:microsoft.com/office/officeart/2005/8/layout/process1"/>
    <dgm:cxn modelId="{69170B53-0ACD-471C-A9A9-49FDDFBAA3B0}" type="presParOf" srcId="{9362494C-52C6-4677-A4C8-865587305EE4}" destId="{551DF307-316C-4C3D-8F06-9C14C77502F2}" srcOrd="0" destOrd="0" presId="urn:microsoft.com/office/officeart/2005/8/layout/process1"/>
    <dgm:cxn modelId="{3EF246FC-ACAC-4CBA-BBFB-F1F7587EA912}" type="presParOf" srcId="{91BF7094-1F93-41C6-A120-75EFDB1E42B9}" destId="{3912BAB6-3DA3-4EDB-AD4D-BF9A9B8C8CB2}" srcOrd="6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45DDE2-9367-441B-AAFD-D5DDBB213EDF}" type="doc">
      <dgm:prSet loTypeId="urn:microsoft.com/office/officeart/2005/8/layout/process1" loCatId="process" qsTypeId="urn:microsoft.com/office/officeart/2005/8/quickstyle/3d3" qsCatId="3D" csTypeId="urn:microsoft.com/office/officeart/2005/8/colors/accent3_2" csCatId="accent3" phldr="1"/>
      <dgm:spPr/>
    </dgm:pt>
    <dgm:pt modelId="{6A767197-79D1-4D76-AF2B-B1EF1CFF1BBB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Прочтение  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F27BC044-4FD5-4C4C-9C22-B6D0D9E87C14}" type="parTrans" cxnId="{F1B228F4-03B7-4BE0-946B-CF3DCB415FD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E0AD50A3-3CDC-454A-B07C-0AB357087516}" type="sibTrans" cxnId="{F1B228F4-03B7-4BE0-946B-CF3DCB415FD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CC35EFDD-E6FB-4EEC-9952-C56AB9C53286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Работа с метафорами  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F24A0771-B0AF-4007-9FAF-BCBED697CD40}" type="parTrans" cxnId="{43CA8874-0B28-4323-A9F0-8C140C5B3E2A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68786B8B-9883-49AF-B0BD-933B5D1ACEC0}" type="sibTrans" cxnId="{43CA8874-0B28-4323-A9F0-8C140C5B3E2A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F93E0E53-18E3-4B2A-B88A-7043BD4E2C9D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Осмысление притчи  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7985887C-673D-4F66-8F3A-38F3B910BC7B}" type="parTrans" cxnId="{6B865F16-0C6E-4022-9F7F-66F2BEF9BA69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D5C3A50A-8DA1-437C-9D4D-72A62BA855B1}" type="sibTrans" cxnId="{6B865F16-0C6E-4022-9F7F-66F2BEF9BA69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3E95DB7F-B91B-4F03-BA56-BF95F56AF1C6}">
      <dgm:prSet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Самоанализ  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8FFC1212-3B7F-4035-B54A-A2BA40D0FA08}" type="parTrans" cxnId="{3FC02D79-560F-44AA-9032-ED931954D7C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93F07281-EC2C-4F18-AF7D-00F790FC9E50}" type="sibTrans" cxnId="{3FC02D79-560F-44AA-9032-ED931954D7C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91BF7094-1F93-41C6-A120-75EFDB1E42B9}" type="pres">
      <dgm:prSet presAssocID="{1845DDE2-9367-441B-AAFD-D5DDBB213EDF}" presName="Name0" presStyleCnt="0">
        <dgm:presLayoutVars>
          <dgm:dir/>
          <dgm:resizeHandles val="exact"/>
        </dgm:presLayoutVars>
      </dgm:prSet>
      <dgm:spPr/>
    </dgm:pt>
    <dgm:pt modelId="{684DCBF9-E561-437B-8F26-D0301183BA77}" type="pres">
      <dgm:prSet presAssocID="{6A767197-79D1-4D76-AF2B-B1EF1CFF1BB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D4B7F-9893-47EE-A6EF-94B485E93747}" type="pres">
      <dgm:prSet presAssocID="{E0AD50A3-3CDC-454A-B07C-0AB357087516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3001E79-4A67-41C2-A594-BE28C93F491E}" type="pres">
      <dgm:prSet presAssocID="{E0AD50A3-3CDC-454A-B07C-0AB357087516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0C0CDBF-560A-4287-AD16-E77BBE0D5257}" type="pres">
      <dgm:prSet presAssocID="{CC35EFDD-E6FB-4EEC-9952-C56AB9C5328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792E4-327A-48BA-9E12-95C793693634}" type="pres">
      <dgm:prSet presAssocID="{68786B8B-9883-49AF-B0BD-933B5D1ACEC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DD8530C-5333-43CB-BA0E-41574BEA0669}" type="pres">
      <dgm:prSet presAssocID="{68786B8B-9883-49AF-B0BD-933B5D1ACEC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C76FD2-0E2E-4EEE-ADB2-DB28D8FE5373}" type="pres">
      <dgm:prSet presAssocID="{F93E0E53-18E3-4B2A-B88A-7043BD4E2C9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2494C-52C6-4677-A4C8-865587305EE4}" type="pres">
      <dgm:prSet presAssocID="{D5C3A50A-8DA1-437C-9D4D-72A62BA855B1}" presName="sibTrans" presStyleLbl="sibTrans2D1" presStyleIdx="2" presStyleCnt="3"/>
      <dgm:spPr/>
      <dgm:t>
        <a:bodyPr/>
        <a:lstStyle/>
        <a:p>
          <a:endParaRPr lang="ru-RU"/>
        </a:p>
      </dgm:t>
    </dgm:pt>
    <dgm:pt modelId="{551DF307-316C-4C3D-8F06-9C14C77502F2}" type="pres">
      <dgm:prSet presAssocID="{D5C3A50A-8DA1-437C-9D4D-72A62BA855B1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3912BAB6-3DA3-4EDB-AD4D-BF9A9B8C8CB2}" type="pres">
      <dgm:prSet presAssocID="{3E95DB7F-B91B-4F03-BA56-BF95F56AF1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3DCFC3-3EC2-4FEA-9BA3-2C247FA1D505}" type="presOf" srcId="{F93E0E53-18E3-4B2A-B88A-7043BD4E2C9D}" destId="{F1C76FD2-0E2E-4EEE-ADB2-DB28D8FE5373}" srcOrd="0" destOrd="0" presId="urn:microsoft.com/office/officeart/2005/8/layout/process1"/>
    <dgm:cxn modelId="{2D6FCE6B-8C18-490D-AF91-CD6C88E7B8DB}" type="presOf" srcId="{3E95DB7F-B91B-4F03-BA56-BF95F56AF1C6}" destId="{3912BAB6-3DA3-4EDB-AD4D-BF9A9B8C8CB2}" srcOrd="0" destOrd="0" presId="urn:microsoft.com/office/officeart/2005/8/layout/process1"/>
    <dgm:cxn modelId="{66AEA35B-D3A1-4697-B7DF-C18202B9ACC2}" type="presOf" srcId="{CC35EFDD-E6FB-4EEC-9952-C56AB9C53286}" destId="{10C0CDBF-560A-4287-AD16-E77BBE0D5257}" srcOrd="0" destOrd="0" presId="urn:microsoft.com/office/officeart/2005/8/layout/process1"/>
    <dgm:cxn modelId="{FE410FA3-416C-4AE4-B235-D1B851CDC742}" type="presOf" srcId="{E0AD50A3-3CDC-454A-B07C-0AB357087516}" destId="{892D4B7F-9893-47EE-A6EF-94B485E93747}" srcOrd="0" destOrd="0" presId="urn:microsoft.com/office/officeart/2005/8/layout/process1"/>
    <dgm:cxn modelId="{6B865F16-0C6E-4022-9F7F-66F2BEF9BA69}" srcId="{1845DDE2-9367-441B-AAFD-D5DDBB213EDF}" destId="{F93E0E53-18E3-4B2A-B88A-7043BD4E2C9D}" srcOrd="2" destOrd="0" parTransId="{7985887C-673D-4F66-8F3A-38F3B910BC7B}" sibTransId="{D5C3A50A-8DA1-437C-9D4D-72A62BA855B1}"/>
    <dgm:cxn modelId="{ACBE49A3-40E3-443F-8871-8F842E2AFBC4}" type="presOf" srcId="{E0AD50A3-3CDC-454A-B07C-0AB357087516}" destId="{53001E79-4A67-41C2-A594-BE28C93F491E}" srcOrd="1" destOrd="0" presId="urn:microsoft.com/office/officeart/2005/8/layout/process1"/>
    <dgm:cxn modelId="{8A19DC9F-F74A-446E-BAB9-4CF8666DE754}" type="presOf" srcId="{D5C3A50A-8DA1-437C-9D4D-72A62BA855B1}" destId="{9362494C-52C6-4677-A4C8-865587305EE4}" srcOrd="0" destOrd="0" presId="urn:microsoft.com/office/officeart/2005/8/layout/process1"/>
    <dgm:cxn modelId="{6CFD6D75-7F5E-43CB-B4A0-17DAE2BF0166}" type="presOf" srcId="{1845DDE2-9367-441B-AAFD-D5DDBB213EDF}" destId="{91BF7094-1F93-41C6-A120-75EFDB1E42B9}" srcOrd="0" destOrd="0" presId="urn:microsoft.com/office/officeart/2005/8/layout/process1"/>
    <dgm:cxn modelId="{8A5BBAE1-6209-4F91-BC2B-6E3F548E353E}" type="presOf" srcId="{6A767197-79D1-4D76-AF2B-B1EF1CFF1BBB}" destId="{684DCBF9-E561-437B-8F26-D0301183BA77}" srcOrd="0" destOrd="0" presId="urn:microsoft.com/office/officeart/2005/8/layout/process1"/>
    <dgm:cxn modelId="{3FC02D79-560F-44AA-9032-ED931954D7C5}" srcId="{1845DDE2-9367-441B-AAFD-D5DDBB213EDF}" destId="{3E95DB7F-B91B-4F03-BA56-BF95F56AF1C6}" srcOrd="3" destOrd="0" parTransId="{8FFC1212-3B7F-4035-B54A-A2BA40D0FA08}" sibTransId="{93F07281-EC2C-4F18-AF7D-00F790FC9E50}"/>
    <dgm:cxn modelId="{43CA8874-0B28-4323-A9F0-8C140C5B3E2A}" srcId="{1845DDE2-9367-441B-AAFD-D5DDBB213EDF}" destId="{CC35EFDD-E6FB-4EEC-9952-C56AB9C53286}" srcOrd="1" destOrd="0" parTransId="{F24A0771-B0AF-4007-9FAF-BCBED697CD40}" sibTransId="{68786B8B-9883-49AF-B0BD-933B5D1ACEC0}"/>
    <dgm:cxn modelId="{A9DE988A-4D20-4629-A71D-B4FA5B12A4FD}" type="presOf" srcId="{D5C3A50A-8DA1-437C-9D4D-72A62BA855B1}" destId="{551DF307-316C-4C3D-8F06-9C14C77502F2}" srcOrd="1" destOrd="0" presId="urn:microsoft.com/office/officeart/2005/8/layout/process1"/>
    <dgm:cxn modelId="{7341BA2D-9BF3-4465-BD2F-47EF3A7EB82F}" type="presOf" srcId="{68786B8B-9883-49AF-B0BD-933B5D1ACEC0}" destId="{131792E4-327A-48BA-9E12-95C793693634}" srcOrd="0" destOrd="0" presId="urn:microsoft.com/office/officeart/2005/8/layout/process1"/>
    <dgm:cxn modelId="{F1B228F4-03B7-4BE0-946B-CF3DCB415FD4}" srcId="{1845DDE2-9367-441B-AAFD-D5DDBB213EDF}" destId="{6A767197-79D1-4D76-AF2B-B1EF1CFF1BBB}" srcOrd="0" destOrd="0" parTransId="{F27BC044-4FD5-4C4C-9C22-B6D0D9E87C14}" sibTransId="{E0AD50A3-3CDC-454A-B07C-0AB357087516}"/>
    <dgm:cxn modelId="{F20BA34F-E07E-4ED8-B9F5-CD0AC81B7C04}" type="presOf" srcId="{68786B8B-9883-49AF-B0BD-933B5D1ACEC0}" destId="{DDD8530C-5333-43CB-BA0E-41574BEA0669}" srcOrd="1" destOrd="0" presId="urn:microsoft.com/office/officeart/2005/8/layout/process1"/>
    <dgm:cxn modelId="{5378EEA9-17E5-48D5-B555-6F1FD3E51894}" type="presParOf" srcId="{91BF7094-1F93-41C6-A120-75EFDB1E42B9}" destId="{684DCBF9-E561-437B-8F26-D0301183BA77}" srcOrd="0" destOrd="0" presId="urn:microsoft.com/office/officeart/2005/8/layout/process1"/>
    <dgm:cxn modelId="{FE3F4D2C-3561-49D8-91A8-3F56A17FCF23}" type="presParOf" srcId="{91BF7094-1F93-41C6-A120-75EFDB1E42B9}" destId="{892D4B7F-9893-47EE-A6EF-94B485E93747}" srcOrd="1" destOrd="0" presId="urn:microsoft.com/office/officeart/2005/8/layout/process1"/>
    <dgm:cxn modelId="{C2173FDA-50A0-4C27-B2CD-31013C391C42}" type="presParOf" srcId="{892D4B7F-9893-47EE-A6EF-94B485E93747}" destId="{53001E79-4A67-41C2-A594-BE28C93F491E}" srcOrd="0" destOrd="0" presId="urn:microsoft.com/office/officeart/2005/8/layout/process1"/>
    <dgm:cxn modelId="{134BD47C-7C76-4C84-B318-02D6C9823FEF}" type="presParOf" srcId="{91BF7094-1F93-41C6-A120-75EFDB1E42B9}" destId="{10C0CDBF-560A-4287-AD16-E77BBE0D5257}" srcOrd="2" destOrd="0" presId="urn:microsoft.com/office/officeart/2005/8/layout/process1"/>
    <dgm:cxn modelId="{786CF9C8-D8E9-4501-9113-E2DE7FF1D06C}" type="presParOf" srcId="{91BF7094-1F93-41C6-A120-75EFDB1E42B9}" destId="{131792E4-327A-48BA-9E12-95C793693634}" srcOrd="3" destOrd="0" presId="urn:microsoft.com/office/officeart/2005/8/layout/process1"/>
    <dgm:cxn modelId="{9E43AF89-E4D6-4D8F-BE53-80EDD7F127BE}" type="presParOf" srcId="{131792E4-327A-48BA-9E12-95C793693634}" destId="{DDD8530C-5333-43CB-BA0E-41574BEA0669}" srcOrd="0" destOrd="0" presId="urn:microsoft.com/office/officeart/2005/8/layout/process1"/>
    <dgm:cxn modelId="{4378D77C-29E8-4D7A-889D-A150BA0E48B2}" type="presParOf" srcId="{91BF7094-1F93-41C6-A120-75EFDB1E42B9}" destId="{F1C76FD2-0E2E-4EEE-ADB2-DB28D8FE5373}" srcOrd="4" destOrd="0" presId="urn:microsoft.com/office/officeart/2005/8/layout/process1"/>
    <dgm:cxn modelId="{29762AB5-1B09-4CD9-AF29-35C7CC880AEA}" type="presParOf" srcId="{91BF7094-1F93-41C6-A120-75EFDB1E42B9}" destId="{9362494C-52C6-4677-A4C8-865587305EE4}" srcOrd="5" destOrd="0" presId="urn:microsoft.com/office/officeart/2005/8/layout/process1"/>
    <dgm:cxn modelId="{EF186AC7-C20B-4259-80E1-F1850CE1557F}" type="presParOf" srcId="{9362494C-52C6-4677-A4C8-865587305EE4}" destId="{551DF307-316C-4C3D-8F06-9C14C77502F2}" srcOrd="0" destOrd="0" presId="urn:microsoft.com/office/officeart/2005/8/layout/process1"/>
    <dgm:cxn modelId="{6D018726-A485-4C55-95EA-C4C56D28745E}" type="presParOf" srcId="{91BF7094-1F93-41C6-A120-75EFDB1E42B9}" destId="{3912BAB6-3DA3-4EDB-AD4D-BF9A9B8C8CB2}" srcOrd="6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45DDE2-9367-441B-AAFD-D5DDBB213EDF}" type="doc">
      <dgm:prSet loTypeId="urn:microsoft.com/office/officeart/2005/8/layout/process1" loCatId="process" qsTypeId="urn:microsoft.com/office/officeart/2005/8/quickstyle/3d3" qsCatId="3D" csTypeId="urn:microsoft.com/office/officeart/2005/8/colors/accent3_2" csCatId="accent3" phldr="1"/>
      <dgm:spPr/>
    </dgm:pt>
    <dgm:pt modelId="{6A767197-79D1-4D76-AF2B-B1EF1CFF1BBB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Анализ знания текста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F27BC044-4FD5-4C4C-9C22-B6D0D9E87C14}" type="parTrans" cxnId="{F1B228F4-03B7-4BE0-946B-CF3DCB415FD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E0AD50A3-3CDC-454A-B07C-0AB357087516}" type="sibTrans" cxnId="{F1B228F4-03B7-4BE0-946B-CF3DCB415FD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CC35EFDD-E6FB-4EEC-9952-C56AB9C53286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Отношение 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F24A0771-B0AF-4007-9FAF-BCBED697CD40}" type="parTrans" cxnId="{43CA8874-0B28-4323-A9F0-8C140C5B3E2A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68786B8B-9883-49AF-B0BD-933B5D1ACEC0}" type="sibTrans" cxnId="{43CA8874-0B28-4323-A9F0-8C140C5B3E2A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F93E0E53-18E3-4B2A-B88A-7043BD4E2C9D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Отношение  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7985887C-673D-4F66-8F3A-38F3B910BC7B}" type="parTrans" cxnId="{6B865F16-0C6E-4022-9F7F-66F2BEF9BA69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D5C3A50A-8DA1-437C-9D4D-72A62BA855B1}" type="sibTrans" cxnId="{6B865F16-0C6E-4022-9F7F-66F2BEF9BA69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3E95DB7F-B91B-4F03-BA56-BF95F56AF1C6}">
      <dgm:prSet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Я - Концепция 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8FFC1212-3B7F-4035-B54A-A2BA40D0FA08}" type="parTrans" cxnId="{3FC02D79-560F-44AA-9032-ED931954D7C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93F07281-EC2C-4F18-AF7D-00F790FC9E50}" type="sibTrans" cxnId="{3FC02D79-560F-44AA-9032-ED931954D7C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91BF7094-1F93-41C6-A120-75EFDB1E42B9}" type="pres">
      <dgm:prSet presAssocID="{1845DDE2-9367-441B-AAFD-D5DDBB213EDF}" presName="Name0" presStyleCnt="0">
        <dgm:presLayoutVars>
          <dgm:dir/>
          <dgm:resizeHandles val="exact"/>
        </dgm:presLayoutVars>
      </dgm:prSet>
      <dgm:spPr/>
    </dgm:pt>
    <dgm:pt modelId="{684DCBF9-E561-437B-8F26-D0301183BA77}" type="pres">
      <dgm:prSet presAssocID="{6A767197-79D1-4D76-AF2B-B1EF1CFF1BB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D4B7F-9893-47EE-A6EF-94B485E93747}" type="pres">
      <dgm:prSet presAssocID="{E0AD50A3-3CDC-454A-B07C-0AB357087516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3001E79-4A67-41C2-A594-BE28C93F491E}" type="pres">
      <dgm:prSet presAssocID="{E0AD50A3-3CDC-454A-B07C-0AB357087516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0C0CDBF-560A-4287-AD16-E77BBE0D5257}" type="pres">
      <dgm:prSet presAssocID="{CC35EFDD-E6FB-4EEC-9952-C56AB9C5328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792E4-327A-48BA-9E12-95C793693634}" type="pres">
      <dgm:prSet presAssocID="{68786B8B-9883-49AF-B0BD-933B5D1ACEC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DD8530C-5333-43CB-BA0E-41574BEA0669}" type="pres">
      <dgm:prSet presAssocID="{68786B8B-9883-49AF-B0BD-933B5D1ACEC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C76FD2-0E2E-4EEE-ADB2-DB28D8FE5373}" type="pres">
      <dgm:prSet presAssocID="{F93E0E53-18E3-4B2A-B88A-7043BD4E2C9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2494C-52C6-4677-A4C8-865587305EE4}" type="pres">
      <dgm:prSet presAssocID="{D5C3A50A-8DA1-437C-9D4D-72A62BA855B1}" presName="sibTrans" presStyleLbl="sibTrans2D1" presStyleIdx="2" presStyleCnt="3"/>
      <dgm:spPr/>
      <dgm:t>
        <a:bodyPr/>
        <a:lstStyle/>
        <a:p>
          <a:endParaRPr lang="ru-RU"/>
        </a:p>
      </dgm:t>
    </dgm:pt>
    <dgm:pt modelId="{551DF307-316C-4C3D-8F06-9C14C77502F2}" type="pres">
      <dgm:prSet presAssocID="{D5C3A50A-8DA1-437C-9D4D-72A62BA855B1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3912BAB6-3DA3-4EDB-AD4D-BF9A9B8C8CB2}" type="pres">
      <dgm:prSet presAssocID="{3E95DB7F-B91B-4F03-BA56-BF95F56AF1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117964-F8CD-4E93-B141-5F20858E1BF6}" type="presOf" srcId="{F93E0E53-18E3-4B2A-B88A-7043BD4E2C9D}" destId="{F1C76FD2-0E2E-4EEE-ADB2-DB28D8FE5373}" srcOrd="0" destOrd="0" presId="urn:microsoft.com/office/officeart/2005/8/layout/process1"/>
    <dgm:cxn modelId="{FF286F2D-A737-47C0-B628-FCBB27D83AA1}" type="presOf" srcId="{6A767197-79D1-4D76-AF2B-B1EF1CFF1BBB}" destId="{684DCBF9-E561-437B-8F26-D0301183BA77}" srcOrd="0" destOrd="0" presId="urn:microsoft.com/office/officeart/2005/8/layout/process1"/>
    <dgm:cxn modelId="{6B865F16-0C6E-4022-9F7F-66F2BEF9BA69}" srcId="{1845DDE2-9367-441B-AAFD-D5DDBB213EDF}" destId="{F93E0E53-18E3-4B2A-B88A-7043BD4E2C9D}" srcOrd="2" destOrd="0" parTransId="{7985887C-673D-4F66-8F3A-38F3B910BC7B}" sibTransId="{D5C3A50A-8DA1-437C-9D4D-72A62BA855B1}"/>
    <dgm:cxn modelId="{8239F0FD-6868-49D4-9849-ED460486713C}" type="presOf" srcId="{E0AD50A3-3CDC-454A-B07C-0AB357087516}" destId="{892D4B7F-9893-47EE-A6EF-94B485E93747}" srcOrd="0" destOrd="0" presId="urn:microsoft.com/office/officeart/2005/8/layout/process1"/>
    <dgm:cxn modelId="{77734B0F-E8AD-4692-BF1C-B28124520A2B}" type="presOf" srcId="{D5C3A50A-8DA1-437C-9D4D-72A62BA855B1}" destId="{551DF307-316C-4C3D-8F06-9C14C77502F2}" srcOrd="1" destOrd="0" presId="urn:microsoft.com/office/officeart/2005/8/layout/process1"/>
    <dgm:cxn modelId="{29AB1FA6-710D-459C-BAA8-9B3F47D67B22}" type="presOf" srcId="{68786B8B-9883-49AF-B0BD-933B5D1ACEC0}" destId="{131792E4-327A-48BA-9E12-95C793693634}" srcOrd="0" destOrd="0" presId="urn:microsoft.com/office/officeart/2005/8/layout/process1"/>
    <dgm:cxn modelId="{057C826B-A7CC-44AA-90AF-3D98D6883C43}" type="presOf" srcId="{3E95DB7F-B91B-4F03-BA56-BF95F56AF1C6}" destId="{3912BAB6-3DA3-4EDB-AD4D-BF9A9B8C8CB2}" srcOrd="0" destOrd="0" presId="urn:microsoft.com/office/officeart/2005/8/layout/process1"/>
    <dgm:cxn modelId="{88365600-238C-4C91-951A-34AACF0B4619}" type="presOf" srcId="{68786B8B-9883-49AF-B0BD-933B5D1ACEC0}" destId="{DDD8530C-5333-43CB-BA0E-41574BEA0669}" srcOrd="1" destOrd="0" presId="urn:microsoft.com/office/officeart/2005/8/layout/process1"/>
    <dgm:cxn modelId="{3FC02D79-560F-44AA-9032-ED931954D7C5}" srcId="{1845DDE2-9367-441B-AAFD-D5DDBB213EDF}" destId="{3E95DB7F-B91B-4F03-BA56-BF95F56AF1C6}" srcOrd="3" destOrd="0" parTransId="{8FFC1212-3B7F-4035-B54A-A2BA40D0FA08}" sibTransId="{93F07281-EC2C-4F18-AF7D-00F790FC9E50}"/>
    <dgm:cxn modelId="{43CA8874-0B28-4323-A9F0-8C140C5B3E2A}" srcId="{1845DDE2-9367-441B-AAFD-D5DDBB213EDF}" destId="{CC35EFDD-E6FB-4EEC-9952-C56AB9C53286}" srcOrd="1" destOrd="0" parTransId="{F24A0771-B0AF-4007-9FAF-BCBED697CD40}" sibTransId="{68786B8B-9883-49AF-B0BD-933B5D1ACEC0}"/>
    <dgm:cxn modelId="{04097EE5-5A17-4B5A-94B2-741AAE58334D}" type="presOf" srcId="{E0AD50A3-3CDC-454A-B07C-0AB357087516}" destId="{53001E79-4A67-41C2-A594-BE28C93F491E}" srcOrd="1" destOrd="0" presId="urn:microsoft.com/office/officeart/2005/8/layout/process1"/>
    <dgm:cxn modelId="{1A187AB5-7D82-456C-B2E3-8914523B1437}" type="presOf" srcId="{CC35EFDD-E6FB-4EEC-9952-C56AB9C53286}" destId="{10C0CDBF-560A-4287-AD16-E77BBE0D5257}" srcOrd="0" destOrd="0" presId="urn:microsoft.com/office/officeart/2005/8/layout/process1"/>
    <dgm:cxn modelId="{F1B228F4-03B7-4BE0-946B-CF3DCB415FD4}" srcId="{1845DDE2-9367-441B-AAFD-D5DDBB213EDF}" destId="{6A767197-79D1-4D76-AF2B-B1EF1CFF1BBB}" srcOrd="0" destOrd="0" parTransId="{F27BC044-4FD5-4C4C-9C22-B6D0D9E87C14}" sibTransId="{E0AD50A3-3CDC-454A-B07C-0AB357087516}"/>
    <dgm:cxn modelId="{7E6B81DC-562F-4544-9039-87CEC28828AD}" type="presOf" srcId="{D5C3A50A-8DA1-437C-9D4D-72A62BA855B1}" destId="{9362494C-52C6-4677-A4C8-865587305EE4}" srcOrd="0" destOrd="0" presId="urn:microsoft.com/office/officeart/2005/8/layout/process1"/>
    <dgm:cxn modelId="{FBBC0EF9-15B4-4CF0-855E-40C54E91498B}" type="presOf" srcId="{1845DDE2-9367-441B-AAFD-D5DDBB213EDF}" destId="{91BF7094-1F93-41C6-A120-75EFDB1E42B9}" srcOrd="0" destOrd="0" presId="urn:microsoft.com/office/officeart/2005/8/layout/process1"/>
    <dgm:cxn modelId="{0D8FE1B5-680A-4C5F-A10E-BE451386E61F}" type="presParOf" srcId="{91BF7094-1F93-41C6-A120-75EFDB1E42B9}" destId="{684DCBF9-E561-437B-8F26-D0301183BA77}" srcOrd="0" destOrd="0" presId="urn:microsoft.com/office/officeart/2005/8/layout/process1"/>
    <dgm:cxn modelId="{471DA414-F696-4B21-8183-6CB1B03B6154}" type="presParOf" srcId="{91BF7094-1F93-41C6-A120-75EFDB1E42B9}" destId="{892D4B7F-9893-47EE-A6EF-94B485E93747}" srcOrd="1" destOrd="0" presId="urn:microsoft.com/office/officeart/2005/8/layout/process1"/>
    <dgm:cxn modelId="{0DDC8944-DF32-40BB-9F1F-A666BCF2890C}" type="presParOf" srcId="{892D4B7F-9893-47EE-A6EF-94B485E93747}" destId="{53001E79-4A67-41C2-A594-BE28C93F491E}" srcOrd="0" destOrd="0" presId="urn:microsoft.com/office/officeart/2005/8/layout/process1"/>
    <dgm:cxn modelId="{8497416A-C7BA-43EC-9859-5789E35F715C}" type="presParOf" srcId="{91BF7094-1F93-41C6-A120-75EFDB1E42B9}" destId="{10C0CDBF-560A-4287-AD16-E77BBE0D5257}" srcOrd="2" destOrd="0" presId="urn:microsoft.com/office/officeart/2005/8/layout/process1"/>
    <dgm:cxn modelId="{40DA3DFB-F0F4-48AF-8C80-39AEAF54F7D9}" type="presParOf" srcId="{91BF7094-1F93-41C6-A120-75EFDB1E42B9}" destId="{131792E4-327A-48BA-9E12-95C793693634}" srcOrd="3" destOrd="0" presId="urn:microsoft.com/office/officeart/2005/8/layout/process1"/>
    <dgm:cxn modelId="{57E92B0C-BCA6-4DED-BF01-2FC17CBAA0F2}" type="presParOf" srcId="{131792E4-327A-48BA-9E12-95C793693634}" destId="{DDD8530C-5333-43CB-BA0E-41574BEA0669}" srcOrd="0" destOrd="0" presId="urn:microsoft.com/office/officeart/2005/8/layout/process1"/>
    <dgm:cxn modelId="{3DC4E260-ACCD-48E9-BE86-42FE721F75AF}" type="presParOf" srcId="{91BF7094-1F93-41C6-A120-75EFDB1E42B9}" destId="{F1C76FD2-0E2E-4EEE-ADB2-DB28D8FE5373}" srcOrd="4" destOrd="0" presId="urn:microsoft.com/office/officeart/2005/8/layout/process1"/>
    <dgm:cxn modelId="{F1512395-977F-455E-B0C2-0A2F98611B77}" type="presParOf" srcId="{91BF7094-1F93-41C6-A120-75EFDB1E42B9}" destId="{9362494C-52C6-4677-A4C8-865587305EE4}" srcOrd="5" destOrd="0" presId="urn:microsoft.com/office/officeart/2005/8/layout/process1"/>
    <dgm:cxn modelId="{F3B1DB32-05CB-457A-84C6-DB3CE29B61BC}" type="presParOf" srcId="{9362494C-52C6-4677-A4C8-865587305EE4}" destId="{551DF307-316C-4C3D-8F06-9C14C77502F2}" srcOrd="0" destOrd="0" presId="urn:microsoft.com/office/officeart/2005/8/layout/process1"/>
    <dgm:cxn modelId="{80E7EE89-EC08-4193-9874-9550AB7744EF}" type="presParOf" srcId="{91BF7094-1F93-41C6-A120-75EFDB1E42B9}" destId="{3912BAB6-3DA3-4EDB-AD4D-BF9A9B8C8CB2}" srcOrd="6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D06D12-7694-4E59-A6CE-3766431F5BA2}">
      <dsp:nvSpPr>
        <dsp:cNvPr id="0" name=""/>
        <dsp:cNvSpPr/>
      </dsp:nvSpPr>
      <dsp:spPr>
        <a:xfrm>
          <a:off x="2360300" y="0"/>
          <a:ext cx="3540450" cy="12501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ценностно-смысловые установки личностной позиции;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основы российской и гражданской идентичности; 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социальные компетентности; </a:t>
          </a:r>
          <a:endParaRPr lang="ru-RU" sz="1200" kern="1200" dirty="0"/>
        </a:p>
      </dsp:txBody>
      <dsp:txXfrm>
        <a:off x="2360300" y="0"/>
        <a:ext cx="3540450" cy="1250164"/>
      </dsp:txXfrm>
    </dsp:sp>
    <dsp:sp modelId="{4584CA1C-8341-45DB-B004-F6B0F948A9B9}">
      <dsp:nvSpPr>
        <dsp:cNvPr id="0" name=""/>
        <dsp:cNvSpPr/>
      </dsp:nvSpPr>
      <dsp:spPr>
        <a:xfrm>
          <a:off x="0" y="0"/>
          <a:ext cx="2360300" cy="12501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Личностные результаты </a:t>
          </a:r>
          <a:endParaRPr lang="ru-RU" sz="2000" kern="1200" dirty="0"/>
        </a:p>
      </dsp:txBody>
      <dsp:txXfrm>
        <a:off x="0" y="0"/>
        <a:ext cx="2360300" cy="1250164"/>
      </dsp:txXfrm>
    </dsp:sp>
    <dsp:sp modelId="{EA33E6F6-FD01-4546-9C6F-CD90BF40F6E9}">
      <dsp:nvSpPr>
        <dsp:cNvPr id="0" name=""/>
        <dsp:cNvSpPr/>
      </dsp:nvSpPr>
      <dsp:spPr>
        <a:xfrm>
          <a:off x="2360300" y="1375181"/>
          <a:ext cx="3540450" cy="12501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универсальные учебные действия (познавательные, регулятивные и коммуникативные) - основа умения учиться;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межпредметные понятия </a:t>
          </a:r>
          <a:endParaRPr lang="ru-RU" sz="1200" kern="1200" dirty="0"/>
        </a:p>
      </dsp:txBody>
      <dsp:txXfrm>
        <a:off x="2360300" y="1375181"/>
        <a:ext cx="3540450" cy="1250164"/>
      </dsp:txXfrm>
    </dsp:sp>
    <dsp:sp modelId="{91F73246-E24F-4972-B188-19CD3D914A22}">
      <dsp:nvSpPr>
        <dsp:cNvPr id="0" name=""/>
        <dsp:cNvSpPr/>
      </dsp:nvSpPr>
      <dsp:spPr>
        <a:xfrm>
          <a:off x="0" y="1375181"/>
          <a:ext cx="2360300" cy="1250164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Метапредметные результаты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0" y="1375181"/>
        <a:ext cx="2360300" cy="1250164"/>
      </dsp:txXfrm>
    </dsp:sp>
    <dsp:sp modelId="{677EAED1-4042-4100-B31E-C58FB5BE55BC}">
      <dsp:nvSpPr>
        <dsp:cNvPr id="0" name=""/>
        <dsp:cNvSpPr/>
      </dsp:nvSpPr>
      <dsp:spPr>
        <a:xfrm>
          <a:off x="2360300" y="2750362"/>
          <a:ext cx="3540450" cy="12501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опыт получения, преобразования и применения предметных знаний;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система знаний – основа научной картины мира </a:t>
          </a:r>
          <a:endParaRPr lang="ru-RU" sz="1200" kern="1200" dirty="0"/>
        </a:p>
      </dsp:txBody>
      <dsp:txXfrm>
        <a:off x="2360300" y="2750362"/>
        <a:ext cx="3540450" cy="1250164"/>
      </dsp:txXfrm>
    </dsp:sp>
    <dsp:sp modelId="{9ED8F9A9-DBD1-4A35-ACC0-516A51FAB6EC}">
      <dsp:nvSpPr>
        <dsp:cNvPr id="0" name=""/>
        <dsp:cNvSpPr/>
      </dsp:nvSpPr>
      <dsp:spPr>
        <a:xfrm>
          <a:off x="0" y="2750362"/>
          <a:ext cx="2360300" cy="125016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Предметные результаты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0" y="2750362"/>
        <a:ext cx="2360300" cy="125016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4DCBF9-E561-437B-8F26-D0301183BA77}">
      <dsp:nvSpPr>
        <dsp:cNvPr id="0" name=""/>
        <dsp:cNvSpPr/>
      </dsp:nvSpPr>
      <dsp:spPr>
        <a:xfrm>
          <a:off x="6781" y="193653"/>
          <a:ext cx="2026774" cy="12160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Собственные чувства 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781" y="193653"/>
        <a:ext cx="2026774" cy="1216064"/>
      </dsp:txXfrm>
    </dsp:sp>
    <dsp:sp modelId="{892D4B7F-9893-47EE-A6EF-94B485E93747}">
      <dsp:nvSpPr>
        <dsp:cNvPr id="0" name=""/>
        <dsp:cNvSpPr/>
      </dsp:nvSpPr>
      <dsp:spPr>
        <a:xfrm>
          <a:off x="2236232" y="550365"/>
          <a:ext cx="429676" cy="5026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2">
                <a:lumMod val="75000"/>
              </a:schemeClr>
            </a:solidFill>
          </a:endParaRPr>
        </a:p>
      </dsp:txBody>
      <dsp:txXfrm>
        <a:off x="2236232" y="550365"/>
        <a:ext cx="429676" cy="502640"/>
      </dsp:txXfrm>
    </dsp:sp>
    <dsp:sp modelId="{10C0CDBF-560A-4287-AD16-E77BBE0D5257}">
      <dsp:nvSpPr>
        <dsp:cNvPr id="0" name=""/>
        <dsp:cNvSpPr/>
      </dsp:nvSpPr>
      <dsp:spPr>
        <a:xfrm>
          <a:off x="2844264" y="193653"/>
          <a:ext cx="2026774" cy="12160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Образное представление литературного героя  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844264" y="193653"/>
        <a:ext cx="2026774" cy="1216064"/>
      </dsp:txXfrm>
    </dsp:sp>
    <dsp:sp modelId="{131792E4-327A-48BA-9E12-95C793693634}">
      <dsp:nvSpPr>
        <dsp:cNvPr id="0" name=""/>
        <dsp:cNvSpPr/>
      </dsp:nvSpPr>
      <dsp:spPr>
        <a:xfrm>
          <a:off x="5073716" y="550365"/>
          <a:ext cx="429676" cy="5026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2">
                <a:lumMod val="75000"/>
              </a:schemeClr>
            </a:solidFill>
          </a:endParaRPr>
        </a:p>
      </dsp:txBody>
      <dsp:txXfrm>
        <a:off x="5073716" y="550365"/>
        <a:ext cx="429676" cy="502640"/>
      </dsp:txXfrm>
    </dsp:sp>
    <dsp:sp modelId="{F1C76FD2-0E2E-4EEE-ADB2-DB28D8FE5373}">
      <dsp:nvSpPr>
        <dsp:cNvPr id="0" name=""/>
        <dsp:cNvSpPr/>
      </dsp:nvSpPr>
      <dsp:spPr>
        <a:xfrm>
          <a:off x="5681748" y="193653"/>
          <a:ext cx="2026774" cy="12160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Анализ действий</a:t>
          </a:r>
          <a:b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</a:b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литературного героя    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681748" y="193653"/>
        <a:ext cx="2026774" cy="12160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47ECE5-7A4C-4A48-8475-98EE41024A5D}">
      <dsp:nvSpPr>
        <dsp:cNvPr id="0" name=""/>
        <dsp:cNvSpPr/>
      </dsp:nvSpPr>
      <dsp:spPr>
        <a:xfrm>
          <a:off x="2243774" y="1011"/>
          <a:ext cx="1441805" cy="93717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i="1" kern="1200" dirty="0" smtClean="0"/>
            <a:t>Что знает</a:t>
          </a:r>
          <a:endParaRPr lang="ru-RU" sz="1500" i="1" kern="1200" dirty="0"/>
        </a:p>
      </dsp:txBody>
      <dsp:txXfrm>
        <a:off x="2243774" y="1011"/>
        <a:ext cx="1441805" cy="937173"/>
      </dsp:txXfrm>
    </dsp:sp>
    <dsp:sp modelId="{F09B770A-1CC6-4BF2-BE44-907AA9F00375}">
      <dsp:nvSpPr>
        <dsp:cNvPr id="0" name=""/>
        <dsp:cNvSpPr/>
      </dsp:nvSpPr>
      <dsp:spPr>
        <a:xfrm>
          <a:off x="1090246" y="469598"/>
          <a:ext cx="3748860" cy="3748860"/>
        </a:xfrm>
        <a:custGeom>
          <a:avLst/>
          <a:gdLst/>
          <a:ahLst/>
          <a:cxnLst/>
          <a:rect l="0" t="0" r="0" b="0"/>
          <a:pathLst>
            <a:path>
              <a:moveTo>
                <a:pt x="2605263" y="148344"/>
              </a:moveTo>
              <a:arcTo wR="1874430" hR="1874430" stAng="17576883" swAng="196413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16BE7-42A1-4B44-B02A-5F8054D2D2E3}">
      <dsp:nvSpPr>
        <dsp:cNvPr id="0" name=""/>
        <dsp:cNvSpPr/>
      </dsp:nvSpPr>
      <dsp:spPr>
        <a:xfrm>
          <a:off x="4026463" y="1296211"/>
          <a:ext cx="1441805" cy="93717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i="1" kern="1200" dirty="0" smtClean="0"/>
            <a:t>Что и как созидает </a:t>
          </a:r>
          <a:endParaRPr lang="ru-RU" sz="1500" i="1" kern="1200" dirty="0"/>
        </a:p>
      </dsp:txBody>
      <dsp:txXfrm>
        <a:off x="4026463" y="1296211"/>
        <a:ext cx="1441805" cy="937173"/>
      </dsp:txXfrm>
    </dsp:sp>
    <dsp:sp modelId="{21FDC1E0-06EF-4394-9125-8724FEDB3BDF}">
      <dsp:nvSpPr>
        <dsp:cNvPr id="0" name=""/>
        <dsp:cNvSpPr/>
      </dsp:nvSpPr>
      <dsp:spPr>
        <a:xfrm>
          <a:off x="1090246" y="469598"/>
          <a:ext cx="3748860" cy="3748860"/>
        </a:xfrm>
        <a:custGeom>
          <a:avLst/>
          <a:gdLst/>
          <a:ahLst/>
          <a:cxnLst/>
          <a:rect l="0" t="0" r="0" b="0"/>
          <a:pathLst>
            <a:path>
              <a:moveTo>
                <a:pt x="3746262" y="1775778"/>
              </a:moveTo>
              <a:arcTo wR="1874430" hR="1874430" stAng="21418987" swAng="219830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FE7F0D-EAFE-4DD7-897E-C4E18C64048F}">
      <dsp:nvSpPr>
        <dsp:cNvPr id="0" name=""/>
        <dsp:cNvSpPr/>
      </dsp:nvSpPr>
      <dsp:spPr>
        <a:xfrm>
          <a:off x="3345536" y="3391888"/>
          <a:ext cx="1441805" cy="93717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i="1" kern="1200" dirty="0" smtClean="0"/>
            <a:t>Что ценит </a:t>
          </a:r>
          <a:endParaRPr lang="ru-RU" sz="1500" i="1" kern="1200" dirty="0"/>
        </a:p>
      </dsp:txBody>
      <dsp:txXfrm>
        <a:off x="3345536" y="3391888"/>
        <a:ext cx="1441805" cy="937173"/>
      </dsp:txXfrm>
    </dsp:sp>
    <dsp:sp modelId="{CF8A8083-045E-4CB3-A60E-5348EC42883F}">
      <dsp:nvSpPr>
        <dsp:cNvPr id="0" name=""/>
        <dsp:cNvSpPr/>
      </dsp:nvSpPr>
      <dsp:spPr>
        <a:xfrm>
          <a:off x="1090246" y="469598"/>
          <a:ext cx="3748860" cy="3748860"/>
        </a:xfrm>
        <a:custGeom>
          <a:avLst/>
          <a:gdLst/>
          <a:ahLst/>
          <a:cxnLst/>
          <a:rect l="0" t="0" r="0" b="0"/>
          <a:pathLst>
            <a:path>
              <a:moveTo>
                <a:pt x="2247828" y="3711292"/>
              </a:moveTo>
              <a:arcTo wR="1874430" hR="1874430" stAng="4710567" swAng="1378865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9CC62-6F4E-4332-AB4E-F9ED7A5816A8}">
      <dsp:nvSpPr>
        <dsp:cNvPr id="0" name=""/>
        <dsp:cNvSpPr/>
      </dsp:nvSpPr>
      <dsp:spPr>
        <a:xfrm>
          <a:off x="1142011" y="3391888"/>
          <a:ext cx="1441805" cy="93717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i="1" kern="1200" dirty="0" smtClean="0"/>
            <a:t>Каковы эстетические потребности </a:t>
          </a:r>
          <a:endParaRPr lang="ru-RU" sz="1500" i="1" kern="1200" dirty="0"/>
        </a:p>
      </dsp:txBody>
      <dsp:txXfrm>
        <a:off x="1142011" y="3391888"/>
        <a:ext cx="1441805" cy="937173"/>
      </dsp:txXfrm>
    </dsp:sp>
    <dsp:sp modelId="{1972FD91-5D63-4002-A45C-7B371BDBE80E}">
      <dsp:nvSpPr>
        <dsp:cNvPr id="0" name=""/>
        <dsp:cNvSpPr/>
      </dsp:nvSpPr>
      <dsp:spPr>
        <a:xfrm>
          <a:off x="1090246" y="469598"/>
          <a:ext cx="3748860" cy="3748860"/>
        </a:xfrm>
        <a:custGeom>
          <a:avLst/>
          <a:gdLst/>
          <a:ahLst/>
          <a:cxnLst/>
          <a:rect l="0" t="0" r="0" b="0"/>
          <a:pathLst>
            <a:path>
              <a:moveTo>
                <a:pt x="313566" y="2912309"/>
              </a:moveTo>
              <a:arcTo wR="1874430" hR="1874430" stAng="8782712" swAng="219830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58975-1274-4604-9EC9-B7D5DF322274}">
      <dsp:nvSpPr>
        <dsp:cNvPr id="0" name=""/>
        <dsp:cNvSpPr/>
      </dsp:nvSpPr>
      <dsp:spPr>
        <a:xfrm>
          <a:off x="461084" y="1296211"/>
          <a:ext cx="1441805" cy="93717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i="1" kern="1200" dirty="0" smtClean="0"/>
            <a:t>С кем и как общается </a:t>
          </a:r>
          <a:endParaRPr lang="ru-RU" sz="1500" i="1" kern="1200" dirty="0"/>
        </a:p>
      </dsp:txBody>
      <dsp:txXfrm>
        <a:off x="461084" y="1296211"/>
        <a:ext cx="1441805" cy="937173"/>
      </dsp:txXfrm>
    </dsp:sp>
    <dsp:sp modelId="{19FB50ED-6211-4788-8B23-CB535947B0C1}">
      <dsp:nvSpPr>
        <dsp:cNvPr id="0" name=""/>
        <dsp:cNvSpPr/>
      </dsp:nvSpPr>
      <dsp:spPr>
        <a:xfrm>
          <a:off x="1090246" y="469598"/>
          <a:ext cx="3748860" cy="3748860"/>
        </a:xfrm>
        <a:custGeom>
          <a:avLst/>
          <a:gdLst/>
          <a:ahLst/>
          <a:cxnLst/>
          <a:rect l="0" t="0" r="0" b="0"/>
          <a:pathLst>
            <a:path>
              <a:moveTo>
                <a:pt x="326267" y="817699"/>
              </a:moveTo>
              <a:arcTo wR="1874430" hR="1874430" stAng="12858979" swAng="196413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2B3DC4-3B04-482B-A86C-6C3F4B67C716}">
      <dsp:nvSpPr>
        <dsp:cNvPr id="0" name=""/>
        <dsp:cNvSpPr/>
      </dsp:nvSpPr>
      <dsp:spPr>
        <a:xfrm>
          <a:off x="-72013" y="0"/>
          <a:ext cx="7200823" cy="1093081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Литература единственный школьный предмет, который может помочь научить понимать себя и других. </a:t>
          </a:r>
          <a:endParaRPr lang="ru-RU" b="1" kern="1200" dirty="0">
            <a:solidFill>
              <a:srgbClr val="002060"/>
            </a:solidFill>
          </a:endParaRPr>
        </a:p>
      </dsp:txBody>
      <dsp:txXfrm>
        <a:off x="-72013" y="0"/>
        <a:ext cx="5942636" cy="1093081"/>
      </dsp:txXfrm>
    </dsp:sp>
    <dsp:sp modelId="{81D113D0-AC41-409E-ACA2-29510E95294D}">
      <dsp:nvSpPr>
        <dsp:cNvPr id="0" name=""/>
        <dsp:cNvSpPr/>
      </dsp:nvSpPr>
      <dsp:spPr>
        <a:xfrm>
          <a:off x="365806" y="1291823"/>
          <a:ext cx="7483071" cy="1093081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80963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rgbClr val="002060"/>
              </a:solidFill>
            </a:rPr>
            <a:t>«…Языковой </a:t>
          </a:r>
          <a:r>
            <a:rPr lang="ru-RU" sz="1600" b="1" kern="1200" dirty="0" smtClean="0">
              <a:solidFill>
                <a:srgbClr val="002060"/>
              </a:solidFill>
            </a:rPr>
            <a:t>примитивизм зачастую отражает примитивизм психологический. Упрощение языка в нашем обществе не случайно, оно связано с упрощением палитры чувств и </a:t>
          </a:r>
          <a:r>
            <a:rPr lang="ru-RU" sz="1600" b="1" kern="1200" dirty="0" smtClean="0">
              <a:solidFill>
                <a:srgbClr val="002060"/>
              </a:solidFill>
            </a:rPr>
            <a:t>мотиваций». </a:t>
          </a:r>
          <a:r>
            <a:rPr lang="ru-RU" sz="1600" b="1" kern="1200" dirty="0" smtClean="0">
              <a:solidFill>
                <a:srgbClr val="002060"/>
              </a:solidFill>
            </a:rPr>
            <a:t>(И.Л. </a:t>
          </a:r>
          <a:r>
            <a:rPr lang="ru-RU" sz="1600" b="1" kern="1200" dirty="0" err="1" smtClean="0">
              <a:solidFill>
                <a:srgbClr val="002060"/>
              </a:solidFill>
            </a:rPr>
            <a:t>Шолпо</a:t>
          </a:r>
          <a:r>
            <a:rPr lang="ru-RU" sz="1600" b="1" kern="1200" dirty="0" smtClean="0">
              <a:solidFill>
                <a:srgbClr val="002060"/>
              </a:solidFill>
            </a:rPr>
            <a:t>)</a:t>
          </a:r>
        </a:p>
        <a:p>
          <a:pPr marL="80963" lvl="0" indent="0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endParaRPr lang="ru-RU" sz="1300" kern="1200" dirty="0"/>
        </a:p>
      </dsp:txBody>
      <dsp:txXfrm>
        <a:off x="365806" y="1291823"/>
        <a:ext cx="6087244" cy="1093081"/>
      </dsp:txXfrm>
    </dsp:sp>
    <dsp:sp modelId="{B2B618C6-999B-4E83-8B1D-00219D2217E5}">
      <dsp:nvSpPr>
        <dsp:cNvPr id="0" name=""/>
        <dsp:cNvSpPr/>
      </dsp:nvSpPr>
      <dsp:spPr>
        <a:xfrm>
          <a:off x="930337" y="2520281"/>
          <a:ext cx="7494615" cy="1219813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rgbClr val="002060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</a:rPr>
            <a:t>То</a:t>
          </a:r>
          <a:r>
            <a:rPr lang="ru-RU" sz="1800" b="1" kern="1200" dirty="0" smtClean="0">
              <a:solidFill>
                <a:srgbClr val="002060"/>
              </a:solidFill>
            </a:rPr>
            <a:t>, что  непонятно или не совпадает с их моделями поведения, не вызывают  у  подростков не только сочувствия, но даже интереса, причем авторская позиция волнует их меньше всего: </a:t>
          </a:r>
        </a:p>
        <a:p>
          <a:pPr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930337" y="2520281"/>
        <a:ext cx="6106003" cy="1219813"/>
      </dsp:txXfrm>
    </dsp:sp>
    <dsp:sp modelId="{EC1E47FA-BC1E-473A-8A3B-2A179B3A0C8B}">
      <dsp:nvSpPr>
        <dsp:cNvPr id="0" name=""/>
        <dsp:cNvSpPr/>
      </dsp:nvSpPr>
      <dsp:spPr>
        <a:xfrm>
          <a:off x="1800205" y="3875470"/>
          <a:ext cx="6912768" cy="1093081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>
              <a:solidFill>
                <a:srgbClr val="002060"/>
              </a:solidFill>
            </a:rPr>
            <a:t>Спад читательской активности классической литературы подростков 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kern="1200" dirty="0">
            <a:solidFill>
              <a:srgbClr val="002060"/>
            </a:solidFill>
          </a:endParaRPr>
        </a:p>
      </dsp:txBody>
      <dsp:txXfrm>
        <a:off x="1800205" y="3875470"/>
        <a:ext cx="5623320" cy="1093081"/>
      </dsp:txXfrm>
    </dsp:sp>
    <dsp:sp modelId="{8E1DD1B2-942D-4A9B-8DDA-0A9C732BBF91}">
      <dsp:nvSpPr>
        <dsp:cNvPr id="0" name=""/>
        <dsp:cNvSpPr/>
      </dsp:nvSpPr>
      <dsp:spPr>
        <a:xfrm>
          <a:off x="6408720" y="864093"/>
          <a:ext cx="710502" cy="71050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6408720" y="864093"/>
        <a:ext cx="710502" cy="710502"/>
      </dsp:txXfrm>
    </dsp:sp>
    <dsp:sp modelId="{B1AF3A8B-0553-43AA-B149-067A09613295}">
      <dsp:nvSpPr>
        <dsp:cNvPr id="0" name=""/>
        <dsp:cNvSpPr/>
      </dsp:nvSpPr>
      <dsp:spPr>
        <a:xfrm>
          <a:off x="7056789" y="2088234"/>
          <a:ext cx="710502" cy="71050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7056789" y="2088234"/>
        <a:ext cx="710502" cy="710502"/>
      </dsp:txXfrm>
    </dsp:sp>
    <dsp:sp modelId="{7A259182-61DE-4A58-AE7F-B14A52AA1121}">
      <dsp:nvSpPr>
        <dsp:cNvPr id="0" name=""/>
        <dsp:cNvSpPr/>
      </dsp:nvSpPr>
      <dsp:spPr>
        <a:xfrm>
          <a:off x="7704864" y="3456387"/>
          <a:ext cx="710502" cy="71050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7704864" y="3456387"/>
        <a:ext cx="710502" cy="7105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A6B3B3-F04B-4E97-8A63-4025D592C55A}">
      <dsp:nvSpPr>
        <dsp:cNvPr id="0" name=""/>
        <dsp:cNvSpPr/>
      </dsp:nvSpPr>
      <dsp:spPr>
        <a:xfrm>
          <a:off x="0" y="0"/>
          <a:ext cx="6995160" cy="16084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Д.Андрющенко: « Управлять чувствами можно, только если ты их осознаешь. Осознавать – это понимать свои чувства именно тогда, когда ты их чувствуешь, - ни до, ни после, а именно сейчас.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0" y="0"/>
        <a:ext cx="5353749" cy="1608437"/>
      </dsp:txXfrm>
    </dsp:sp>
    <dsp:sp modelId="{651AD10C-3017-4F41-937C-7D82E73C6B69}">
      <dsp:nvSpPr>
        <dsp:cNvPr id="0" name=""/>
        <dsp:cNvSpPr/>
      </dsp:nvSpPr>
      <dsp:spPr>
        <a:xfrm>
          <a:off x="617219" y="1876510"/>
          <a:ext cx="6995160" cy="16084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Чтобы развивать эту способность, нужно уметь замечать эмоциональные переживания. Большая часть нарушений поведения у детей происходит, когда не формируется понимание связи между поступками и чувствами, переживаниями. 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617219" y="1876510"/>
        <a:ext cx="5332455" cy="1608437"/>
      </dsp:txXfrm>
    </dsp:sp>
    <dsp:sp modelId="{F2D320FC-39AE-4A2B-8327-F240D4D0284B}">
      <dsp:nvSpPr>
        <dsp:cNvPr id="0" name=""/>
        <dsp:cNvSpPr/>
      </dsp:nvSpPr>
      <dsp:spPr>
        <a:xfrm>
          <a:off x="1234439" y="3753021"/>
          <a:ext cx="6995160" cy="16084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И только литература может помочь детям в том, чтобы научиться осознавать связи между чувствами, опытом и действиями.  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1234439" y="3753021"/>
        <a:ext cx="5332455" cy="1608437"/>
      </dsp:txXfrm>
    </dsp:sp>
    <dsp:sp modelId="{3FE6678B-D880-4D81-875E-CF8AE0CF32BF}">
      <dsp:nvSpPr>
        <dsp:cNvPr id="0" name=""/>
        <dsp:cNvSpPr/>
      </dsp:nvSpPr>
      <dsp:spPr>
        <a:xfrm>
          <a:off x="5949675" y="1219731"/>
          <a:ext cx="1045484" cy="10454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75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949675" y="1219731"/>
        <a:ext cx="1045484" cy="1045484"/>
      </dsp:txXfrm>
    </dsp:sp>
    <dsp:sp modelId="{7EBBA6BB-9309-4701-A79C-2BCF7617F07B}">
      <dsp:nvSpPr>
        <dsp:cNvPr id="0" name=""/>
        <dsp:cNvSpPr/>
      </dsp:nvSpPr>
      <dsp:spPr>
        <a:xfrm>
          <a:off x="6566895" y="3085519"/>
          <a:ext cx="1045484" cy="10454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75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566895" y="3085519"/>
        <a:ext cx="1045484" cy="104548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D6A9B8-532A-4F22-B083-1BB20C851BC2}">
      <dsp:nvSpPr>
        <dsp:cNvPr id="0" name=""/>
        <dsp:cNvSpPr/>
      </dsp:nvSpPr>
      <dsp:spPr>
        <a:xfrm>
          <a:off x="1381231" y="851771"/>
          <a:ext cx="2586776" cy="17253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эмоции -чувства- потребности-мотивы </a:t>
          </a:r>
        </a:p>
      </dsp:txBody>
      <dsp:txXfrm>
        <a:off x="1795115" y="851771"/>
        <a:ext cx="2172892" cy="1725380"/>
      </dsp:txXfrm>
    </dsp:sp>
    <dsp:sp modelId="{C2608AA5-605D-4F00-9CF8-C62261E1B82F}">
      <dsp:nvSpPr>
        <dsp:cNvPr id="0" name=""/>
        <dsp:cNvSpPr/>
      </dsp:nvSpPr>
      <dsp:spPr>
        <a:xfrm>
          <a:off x="1381231" y="2577151"/>
          <a:ext cx="2586776" cy="17253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действия и поступки </a:t>
          </a:r>
        </a:p>
      </dsp:txBody>
      <dsp:txXfrm>
        <a:off x="1795115" y="2577151"/>
        <a:ext cx="2172892" cy="1725380"/>
      </dsp:txXfrm>
    </dsp:sp>
    <dsp:sp modelId="{2F2FFF51-740B-4140-99BB-0DA8CCB9BE4F}">
      <dsp:nvSpPr>
        <dsp:cNvPr id="0" name=""/>
        <dsp:cNvSpPr/>
      </dsp:nvSpPr>
      <dsp:spPr>
        <a:xfrm>
          <a:off x="1617" y="161964"/>
          <a:ext cx="1724517" cy="17245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анализ литературного героя </a:t>
          </a:r>
        </a:p>
      </dsp:txBody>
      <dsp:txXfrm>
        <a:off x="1617" y="161964"/>
        <a:ext cx="1724517" cy="1724517"/>
      </dsp:txXfrm>
    </dsp:sp>
    <dsp:sp modelId="{9AFCCFEF-E97B-4AE2-8BCF-14361AC7C6C5}">
      <dsp:nvSpPr>
        <dsp:cNvPr id="0" name=""/>
        <dsp:cNvSpPr/>
      </dsp:nvSpPr>
      <dsp:spPr>
        <a:xfrm>
          <a:off x="5694143" y="824700"/>
          <a:ext cx="2586776" cy="17253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эмоции -чувства- потребности-мотивы </a:t>
          </a:r>
        </a:p>
      </dsp:txBody>
      <dsp:txXfrm>
        <a:off x="6108027" y="824700"/>
        <a:ext cx="2172892" cy="1725380"/>
      </dsp:txXfrm>
    </dsp:sp>
    <dsp:sp modelId="{D737AE3E-7B08-44A9-9996-C557B34229FA}">
      <dsp:nvSpPr>
        <dsp:cNvPr id="0" name=""/>
        <dsp:cNvSpPr/>
      </dsp:nvSpPr>
      <dsp:spPr>
        <a:xfrm>
          <a:off x="5692525" y="2577151"/>
          <a:ext cx="2586776" cy="17253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действия и поступки </a:t>
          </a:r>
        </a:p>
      </dsp:txBody>
      <dsp:txXfrm>
        <a:off x="6106410" y="2577151"/>
        <a:ext cx="2172892" cy="1725380"/>
      </dsp:txXfrm>
    </dsp:sp>
    <dsp:sp modelId="{C9DFCFB5-EA3E-4044-878E-E87F3644F6DA}">
      <dsp:nvSpPr>
        <dsp:cNvPr id="0" name=""/>
        <dsp:cNvSpPr/>
      </dsp:nvSpPr>
      <dsp:spPr>
        <a:xfrm>
          <a:off x="4312911" y="161964"/>
          <a:ext cx="1724517" cy="17245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анализ собственных мотивов поведения</a:t>
          </a:r>
        </a:p>
      </dsp:txBody>
      <dsp:txXfrm>
        <a:off x="4312911" y="161964"/>
        <a:ext cx="1724517" cy="172451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4DCBF9-E561-437B-8F26-D0301183BA77}">
      <dsp:nvSpPr>
        <dsp:cNvPr id="0" name=""/>
        <dsp:cNvSpPr/>
      </dsp:nvSpPr>
      <dsp:spPr>
        <a:xfrm>
          <a:off x="3390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Восприятие текста  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3390" y="356963"/>
        <a:ext cx="1482408" cy="889444"/>
      </dsp:txXfrm>
    </dsp:sp>
    <dsp:sp modelId="{892D4B7F-9893-47EE-A6EF-94B485E93747}">
      <dsp:nvSpPr>
        <dsp:cNvPr id="0" name=""/>
        <dsp:cNvSpPr/>
      </dsp:nvSpPr>
      <dsp:spPr>
        <a:xfrm>
          <a:off x="1634039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634039" y="617867"/>
        <a:ext cx="314270" cy="367637"/>
      </dsp:txXfrm>
    </dsp:sp>
    <dsp:sp modelId="{10C0CDBF-560A-4287-AD16-E77BBE0D5257}">
      <dsp:nvSpPr>
        <dsp:cNvPr id="0" name=""/>
        <dsp:cNvSpPr/>
      </dsp:nvSpPr>
      <dsp:spPr>
        <a:xfrm>
          <a:off x="2078762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Чувства 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078762" y="356963"/>
        <a:ext cx="1482408" cy="889444"/>
      </dsp:txXfrm>
    </dsp:sp>
    <dsp:sp modelId="{131792E4-327A-48BA-9E12-95C793693634}">
      <dsp:nvSpPr>
        <dsp:cNvPr id="0" name=""/>
        <dsp:cNvSpPr/>
      </dsp:nvSpPr>
      <dsp:spPr>
        <a:xfrm>
          <a:off x="3709411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709411" y="617867"/>
        <a:ext cx="314270" cy="367637"/>
      </dsp:txXfrm>
    </dsp:sp>
    <dsp:sp modelId="{F1C76FD2-0E2E-4EEE-ADB2-DB28D8FE5373}">
      <dsp:nvSpPr>
        <dsp:cNvPr id="0" name=""/>
        <dsp:cNvSpPr/>
      </dsp:nvSpPr>
      <dsp:spPr>
        <a:xfrm>
          <a:off x="4154133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предположение 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4154133" y="356963"/>
        <a:ext cx="1482408" cy="889444"/>
      </dsp:txXfrm>
    </dsp:sp>
    <dsp:sp modelId="{9362494C-52C6-4677-A4C8-865587305EE4}">
      <dsp:nvSpPr>
        <dsp:cNvPr id="0" name=""/>
        <dsp:cNvSpPr/>
      </dsp:nvSpPr>
      <dsp:spPr>
        <a:xfrm>
          <a:off x="5784782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5784782" y="617867"/>
        <a:ext cx="314270" cy="367637"/>
      </dsp:txXfrm>
    </dsp:sp>
    <dsp:sp modelId="{3912BAB6-3DA3-4EDB-AD4D-BF9A9B8C8CB2}">
      <dsp:nvSpPr>
        <dsp:cNvPr id="0" name=""/>
        <dsp:cNvSpPr/>
      </dsp:nvSpPr>
      <dsp:spPr>
        <a:xfrm>
          <a:off x="6229505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endParaRPr lang="ru-RU" sz="1400" kern="1200" dirty="0"/>
        </a:p>
      </dsp:txBody>
      <dsp:txXfrm>
        <a:off x="6229505" y="356963"/>
        <a:ext cx="1482408" cy="88944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4DCBF9-E561-437B-8F26-D0301183BA77}">
      <dsp:nvSpPr>
        <dsp:cNvPr id="0" name=""/>
        <dsp:cNvSpPr/>
      </dsp:nvSpPr>
      <dsp:spPr>
        <a:xfrm>
          <a:off x="0" y="428626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Эмоции 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0" y="428626"/>
        <a:ext cx="1482408" cy="889444"/>
      </dsp:txXfrm>
    </dsp:sp>
    <dsp:sp modelId="{892D4B7F-9893-47EE-A6EF-94B485E93747}">
      <dsp:nvSpPr>
        <dsp:cNvPr id="0" name=""/>
        <dsp:cNvSpPr/>
      </dsp:nvSpPr>
      <dsp:spPr>
        <a:xfrm rot="21481535">
          <a:off x="1631402" y="653390"/>
          <a:ext cx="316255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solidFill>
              <a:schemeClr val="tx2">
                <a:lumMod val="75000"/>
              </a:schemeClr>
            </a:solidFill>
          </a:endParaRPr>
        </a:p>
      </dsp:txBody>
      <dsp:txXfrm rot="21481535">
        <a:off x="1631402" y="653390"/>
        <a:ext cx="316255" cy="367637"/>
      </dsp:txXfrm>
    </dsp:sp>
    <dsp:sp modelId="{10C0CDBF-560A-4287-AD16-E77BBE0D5257}">
      <dsp:nvSpPr>
        <dsp:cNvPr id="0" name=""/>
        <dsp:cNvSpPr/>
      </dsp:nvSpPr>
      <dsp:spPr>
        <a:xfrm>
          <a:off x="2078762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Чувства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078762" y="356963"/>
        <a:ext cx="1482408" cy="889444"/>
      </dsp:txXfrm>
    </dsp:sp>
    <dsp:sp modelId="{131792E4-327A-48BA-9E12-95C793693634}">
      <dsp:nvSpPr>
        <dsp:cNvPr id="0" name=""/>
        <dsp:cNvSpPr/>
      </dsp:nvSpPr>
      <dsp:spPr>
        <a:xfrm>
          <a:off x="3709411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solidFill>
              <a:schemeClr val="tx2">
                <a:lumMod val="75000"/>
              </a:schemeClr>
            </a:solidFill>
          </a:endParaRPr>
        </a:p>
      </dsp:txBody>
      <dsp:txXfrm>
        <a:off x="3709411" y="617867"/>
        <a:ext cx="314270" cy="367637"/>
      </dsp:txXfrm>
    </dsp:sp>
    <dsp:sp modelId="{F1C76FD2-0E2E-4EEE-ADB2-DB28D8FE5373}">
      <dsp:nvSpPr>
        <dsp:cNvPr id="0" name=""/>
        <dsp:cNvSpPr/>
      </dsp:nvSpPr>
      <dsp:spPr>
        <a:xfrm>
          <a:off x="4154133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Потребности</a:t>
          </a: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154133" y="356963"/>
        <a:ext cx="1482408" cy="889444"/>
      </dsp:txXfrm>
    </dsp:sp>
    <dsp:sp modelId="{9362494C-52C6-4677-A4C8-865587305EE4}">
      <dsp:nvSpPr>
        <dsp:cNvPr id="0" name=""/>
        <dsp:cNvSpPr/>
      </dsp:nvSpPr>
      <dsp:spPr>
        <a:xfrm>
          <a:off x="5784782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solidFill>
              <a:schemeClr val="tx2">
                <a:lumMod val="75000"/>
              </a:schemeClr>
            </a:solidFill>
          </a:endParaRPr>
        </a:p>
      </dsp:txBody>
      <dsp:txXfrm>
        <a:off x="5784782" y="617867"/>
        <a:ext cx="314270" cy="367637"/>
      </dsp:txXfrm>
    </dsp:sp>
    <dsp:sp modelId="{3912BAB6-3DA3-4EDB-AD4D-BF9A9B8C8CB2}">
      <dsp:nvSpPr>
        <dsp:cNvPr id="0" name=""/>
        <dsp:cNvSpPr/>
      </dsp:nvSpPr>
      <dsp:spPr>
        <a:xfrm>
          <a:off x="6229505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Я - Концепция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229505" y="356963"/>
        <a:ext cx="1482408" cy="88944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4DCBF9-E561-437B-8F26-D0301183BA77}">
      <dsp:nvSpPr>
        <dsp:cNvPr id="0" name=""/>
        <dsp:cNvSpPr/>
      </dsp:nvSpPr>
      <dsp:spPr>
        <a:xfrm>
          <a:off x="3390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Прочтение 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90" y="356963"/>
        <a:ext cx="1482408" cy="889444"/>
      </dsp:txXfrm>
    </dsp:sp>
    <dsp:sp modelId="{892D4B7F-9893-47EE-A6EF-94B485E93747}">
      <dsp:nvSpPr>
        <dsp:cNvPr id="0" name=""/>
        <dsp:cNvSpPr/>
      </dsp:nvSpPr>
      <dsp:spPr>
        <a:xfrm>
          <a:off x="1634039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2">
                <a:lumMod val="75000"/>
              </a:schemeClr>
            </a:solidFill>
          </a:endParaRPr>
        </a:p>
      </dsp:txBody>
      <dsp:txXfrm>
        <a:off x="1634039" y="617867"/>
        <a:ext cx="314270" cy="367637"/>
      </dsp:txXfrm>
    </dsp:sp>
    <dsp:sp modelId="{10C0CDBF-560A-4287-AD16-E77BBE0D5257}">
      <dsp:nvSpPr>
        <dsp:cNvPr id="0" name=""/>
        <dsp:cNvSpPr/>
      </dsp:nvSpPr>
      <dsp:spPr>
        <a:xfrm>
          <a:off x="2078762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Работа с метафорами 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078762" y="356963"/>
        <a:ext cx="1482408" cy="889444"/>
      </dsp:txXfrm>
    </dsp:sp>
    <dsp:sp modelId="{131792E4-327A-48BA-9E12-95C793693634}">
      <dsp:nvSpPr>
        <dsp:cNvPr id="0" name=""/>
        <dsp:cNvSpPr/>
      </dsp:nvSpPr>
      <dsp:spPr>
        <a:xfrm>
          <a:off x="3709411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2">
                <a:lumMod val="75000"/>
              </a:schemeClr>
            </a:solidFill>
          </a:endParaRPr>
        </a:p>
      </dsp:txBody>
      <dsp:txXfrm>
        <a:off x="3709411" y="617867"/>
        <a:ext cx="314270" cy="367637"/>
      </dsp:txXfrm>
    </dsp:sp>
    <dsp:sp modelId="{F1C76FD2-0E2E-4EEE-ADB2-DB28D8FE5373}">
      <dsp:nvSpPr>
        <dsp:cNvPr id="0" name=""/>
        <dsp:cNvSpPr/>
      </dsp:nvSpPr>
      <dsp:spPr>
        <a:xfrm>
          <a:off x="4154133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Осмысление притчи 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154133" y="356963"/>
        <a:ext cx="1482408" cy="889444"/>
      </dsp:txXfrm>
    </dsp:sp>
    <dsp:sp modelId="{9362494C-52C6-4677-A4C8-865587305EE4}">
      <dsp:nvSpPr>
        <dsp:cNvPr id="0" name=""/>
        <dsp:cNvSpPr/>
      </dsp:nvSpPr>
      <dsp:spPr>
        <a:xfrm>
          <a:off x="5784782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2">
                <a:lumMod val="75000"/>
              </a:schemeClr>
            </a:solidFill>
          </a:endParaRPr>
        </a:p>
      </dsp:txBody>
      <dsp:txXfrm>
        <a:off x="5784782" y="617867"/>
        <a:ext cx="314270" cy="367637"/>
      </dsp:txXfrm>
    </dsp:sp>
    <dsp:sp modelId="{3912BAB6-3DA3-4EDB-AD4D-BF9A9B8C8CB2}">
      <dsp:nvSpPr>
        <dsp:cNvPr id="0" name=""/>
        <dsp:cNvSpPr/>
      </dsp:nvSpPr>
      <dsp:spPr>
        <a:xfrm>
          <a:off x="6229505" y="356963"/>
          <a:ext cx="1482408" cy="8894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Самоанализ 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229505" y="356963"/>
        <a:ext cx="1482408" cy="88944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4DCBF9-E561-437B-8F26-D0301183BA77}">
      <dsp:nvSpPr>
        <dsp:cNvPr id="0" name=""/>
        <dsp:cNvSpPr/>
      </dsp:nvSpPr>
      <dsp:spPr>
        <a:xfrm>
          <a:off x="3390" y="315270"/>
          <a:ext cx="1482408" cy="9728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Анализ знания текста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90" y="315270"/>
        <a:ext cx="1482408" cy="972830"/>
      </dsp:txXfrm>
    </dsp:sp>
    <dsp:sp modelId="{892D4B7F-9893-47EE-A6EF-94B485E93747}">
      <dsp:nvSpPr>
        <dsp:cNvPr id="0" name=""/>
        <dsp:cNvSpPr/>
      </dsp:nvSpPr>
      <dsp:spPr>
        <a:xfrm>
          <a:off x="1634039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2">
                <a:lumMod val="75000"/>
              </a:schemeClr>
            </a:solidFill>
          </a:endParaRPr>
        </a:p>
      </dsp:txBody>
      <dsp:txXfrm>
        <a:off x="1634039" y="617867"/>
        <a:ext cx="314270" cy="367637"/>
      </dsp:txXfrm>
    </dsp:sp>
    <dsp:sp modelId="{10C0CDBF-560A-4287-AD16-E77BBE0D5257}">
      <dsp:nvSpPr>
        <dsp:cNvPr id="0" name=""/>
        <dsp:cNvSpPr/>
      </dsp:nvSpPr>
      <dsp:spPr>
        <a:xfrm>
          <a:off x="2078762" y="315270"/>
          <a:ext cx="1482408" cy="9728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Отношение 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078762" y="315270"/>
        <a:ext cx="1482408" cy="972830"/>
      </dsp:txXfrm>
    </dsp:sp>
    <dsp:sp modelId="{131792E4-327A-48BA-9E12-95C793693634}">
      <dsp:nvSpPr>
        <dsp:cNvPr id="0" name=""/>
        <dsp:cNvSpPr/>
      </dsp:nvSpPr>
      <dsp:spPr>
        <a:xfrm>
          <a:off x="3709411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2">
                <a:lumMod val="75000"/>
              </a:schemeClr>
            </a:solidFill>
          </a:endParaRPr>
        </a:p>
      </dsp:txBody>
      <dsp:txXfrm>
        <a:off x="3709411" y="617867"/>
        <a:ext cx="314270" cy="367637"/>
      </dsp:txXfrm>
    </dsp:sp>
    <dsp:sp modelId="{F1C76FD2-0E2E-4EEE-ADB2-DB28D8FE5373}">
      <dsp:nvSpPr>
        <dsp:cNvPr id="0" name=""/>
        <dsp:cNvSpPr/>
      </dsp:nvSpPr>
      <dsp:spPr>
        <a:xfrm>
          <a:off x="4154133" y="315270"/>
          <a:ext cx="1482408" cy="9728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Отношение  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154133" y="315270"/>
        <a:ext cx="1482408" cy="972830"/>
      </dsp:txXfrm>
    </dsp:sp>
    <dsp:sp modelId="{9362494C-52C6-4677-A4C8-865587305EE4}">
      <dsp:nvSpPr>
        <dsp:cNvPr id="0" name=""/>
        <dsp:cNvSpPr/>
      </dsp:nvSpPr>
      <dsp:spPr>
        <a:xfrm>
          <a:off x="5784782" y="617867"/>
          <a:ext cx="314270" cy="367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2">
                <a:lumMod val="75000"/>
              </a:schemeClr>
            </a:solidFill>
          </a:endParaRPr>
        </a:p>
      </dsp:txBody>
      <dsp:txXfrm>
        <a:off x="5784782" y="617867"/>
        <a:ext cx="314270" cy="367637"/>
      </dsp:txXfrm>
    </dsp:sp>
    <dsp:sp modelId="{3912BAB6-3DA3-4EDB-AD4D-BF9A9B8C8CB2}">
      <dsp:nvSpPr>
        <dsp:cNvPr id="0" name=""/>
        <dsp:cNvSpPr/>
      </dsp:nvSpPr>
      <dsp:spPr>
        <a:xfrm>
          <a:off x="6229505" y="315270"/>
          <a:ext cx="1482408" cy="9728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Я - Концепция 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229505" y="315270"/>
        <a:ext cx="1482408" cy="972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hyperlink" Target="&#1086;&#1090;%20&#1095;&#1091;&#1074;&#1089;&#1090;&#1074;%20&#1082;%20&#1076;&#1077;&#1081;&#1089;&#1090;&#1074;&#1080;&#1102;%20&#1050;&#1054;&#1053;&#1062;&#1045;&#1055;&#1062;&#1048;&#1071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hyperlink" Target="&#1086;&#1090;%20&#1095;&#1091;&#1074;&#1089;&#1090;&#1074;%20&#1082;%20&#1076;&#1077;&#1081;&#1089;&#1090;&#1074;&#1080;&#1102;%20&#1050;&#1054;&#1053;&#1062;&#1045;&#1055;&#1062;&#1048;&#1071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hyperlink" Target="&#1086;&#1090;%20&#1095;&#1091;&#1074;&#1089;&#1090;&#1074;%20&#1082;%20&#1076;&#1077;&#1081;&#1089;&#1090;&#1074;&#1080;&#1102;%20&#1050;&#1054;&#1053;&#1062;&#1045;&#1055;&#1062;&#1048;&#1071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hyperlink" Target="&#1086;&#1090;%20&#1095;&#1091;&#1074;&#1089;&#1090;&#1074;%20&#1082;%20&#1076;&#1077;&#1081;&#1089;&#1090;&#1074;&#1080;&#1102;%20&#1050;&#1054;&#1053;&#1062;&#1045;&#1055;&#1062;&#1048;&#1071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hyperlink" Target="&#1086;&#1090;%20&#1095;&#1091;&#1074;&#1089;&#1090;&#1074;%20&#1082;%20&#1076;&#1077;&#1081;&#1089;&#1090;&#1074;&#1080;&#1102;%20&#1050;&#1054;&#1053;&#1062;&#1045;&#1055;&#1062;&#1048;&#1071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" TargetMode="External"/><Relationship Id="rId2" Type="http://schemas.openxmlformats.org/officeDocument/2006/relationships/hyperlink" Target="http://in-exp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428868"/>
            <a:ext cx="7958166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effectLst/>
              </a:rPr>
              <a:t>Развитие личностного потенциала на уроках литературы  по принципу </a:t>
            </a:r>
            <a:br>
              <a:rPr lang="ru-RU" sz="3100" b="1" dirty="0" smtClean="0">
                <a:solidFill>
                  <a:srgbClr val="C00000"/>
                </a:solidFill>
                <a:effectLst/>
              </a:rPr>
            </a:br>
            <a:r>
              <a:rPr lang="ru-RU" sz="3100" b="1" dirty="0" smtClean="0">
                <a:solidFill>
                  <a:srgbClr val="C00000"/>
                </a:solidFill>
                <a:effectLst/>
              </a:rPr>
              <a:t>«от чувств к действию»</a:t>
            </a: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3643314"/>
            <a:ext cx="5114916" cy="171451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Бочкарева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Ирина Витальевна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учитель русского языка и литературы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backgroundRemoval t="7447" b="95319" l="31714" r="100000">
                        <a14:foregroundMark x1="93606" y1="72979" x2="93606" y2="80426"/>
                        <a14:foregroundMark x1="47570" y1="75319" x2="47570" y2="90000"/>
                        <a14:foregroundMark x1="47826" y1="90000" x2="74425" y2="93404"/>
                        <a14:foregroundMark x1="74936" y1="93404" x2="93606" y2="77447"/>
                        <a14:foregroundMark x1="47826" y1="77447" x2="86445" y2="77234"/>
                        <a14:foregroundMark x1="67008" y1="77872" x2="67775" y2="91702"/>
                        <a14:foregroundMark x1="78005" y1="77234" x2="78005" y2="89787"/>
                        <a14:foregroundMark x1="73402" y1="77234" x2="67775" y2="88723"/>
                        <a14:foregroundMark x1="48338" y1="77234" x2="67008" y2="92128"/>
                        <a14:foregroundMark x1="47570" y1="90000" x2="70077" y2="78936"/>
                        <a14:foregroundMark x1="45524" y1="50426" x2="57801" y2="62340"/>
                        <a14:foregroundMark x1="47059" y1="52766" x2="46803" y2="61702"/>
                        <a14:foregroundMark x1="46803" y1="61489" x2="61125" y2="64255"/>
                        <a14:foregroundMark x1="42967" y1="43617" x2="77238" y2="57660"/>
                        <a14:foregroundMark x1="56010" y1="20426" x2="56010" y2="35745"/>
                        <a14:backgroundMark x1="38363" y1="44255" x2="45269" y2="50213"/>
                        <a14:backgroundMark x1="46036" y1="49149" x2="47570" y2="90638"/>
                        <a14:backgroundMark x1="47570" y1="90000" x2="48338" y2="995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290"/>
          <a:stretch/>
        </p:blipFill>
        <p:spPr bwMode="auto">
          <a:xfrm>
            <a:off x="571472" y="3429000"/>
            <a:ext cx="1585846" cy="2857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00892" y="357166"/>
            <a:ext cx="1683896" cy="1143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2428860" y="5715016"/>
            <a:ext cx="5114916" cy="928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Республика Саха (Якутия),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с.Амга, Амгинского района, МБОУ «Амгинская СОШ №2 им. В.В. Расторгуева»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Рисунок 1" descr="C:\Users\Дмитрий\Desktop\шапка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6888" y="346075"/>
            <a:ext cx="6289690" cy="12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Педагогические приемы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1340768"/>
            <a:ext cx="8072494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smtClean="0">
                <a:hlinkClick r:id="rId2" action="ppaction://hlinkfile"/>
              </a:rPr>
              <a:t>«Поэтапное чтение»</a:t>
            </a:r>
            <a:endParaRPr lang="ru-RU" sz="3600" dirty="0" smtClean="0"/>
          </a:p>
          <a:p>
            <a:pPr algn="ctr"/>
            <a:endParaRPr lang="ru-RU" sz="36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857224" y="4643446"/>
          <a:ext cx="7715304" cy="160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Содержимое 2"/>
          <p:cNvSpPr txBox="1">
            <a:spLocks/>
          </p:cNvSpPr>
          <p:nvPr/>
        </p:nvSpPr>
        <p:spPr>
          <a:xfrm>
            <a:off x="539552" y="2348879"/>
            <a:ext cx="8229600" cy="22322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Способствует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только восприятию и осмыслению текста, но и включение эмоций, воображения, проявления реакций на содержание прочитанного, желание комментировать услышанное.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Педагогические приемы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285993"/>
            <a:ext cx="8229600" cy="278608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Анализ литературного героя с позиции его ярко выраженных эмоций, чувств, лежащих в основе эмоций, потребностей личности, осознания самооценки, самосознания героя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85918" y="1500174"/>
            <a:ext cx="5357850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smtClean="0">
                <a:hlinkClick r:id="rId2" action="ppaction://hlinkfile"/>
              </a:rPr>
              <a:t>«Кувшин эмоций»</a:t>
            </a:r>
            <a:endParaRPr lang="ru-RU" sz="3600" dirty="0" smtClean="0"/>
          </a:p>
          <a:p>
            <a:pPr algn="ctr"/>
            <a:endParaRPr lang="ru-RU" sz="36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857224" y="4643446"/>
          <a:ext cx="7715304" cy="160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Педагогические приемы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285993"/>
            <a:ext cx="8229600" cy="27860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Законы жизни, изложенные в притчах, можно понять только с помощью подсознания, только душой можно оценить их истинный смысл. Только пропустив их через свое сердце, вы сумеете получить Озарение и откровение, понять многие законы жизни и взойти на путь трансформации себя как личности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1196752"/>
            <a:ext cx="8072494" cy="101780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smtClean="0">
                <a:hlinkClick r:id="rId2" action="ppaction://hlinkfile"/>
              </a:rPr>
              <a:t>«Притча как форма </a:t>
            </a:r>
            <a:br>
              <a:rPr lang="ru-RU" sz="3600" dirty="0" smtClean="0">
                <a:hlinkClick r:id="rId2" action="ppaction://hlinkfile"/>
              </a:rPr>
            </a:br>
            <a:r>
              <a:rPr lang="ru-RU" sz="3600" dirty="0" smtClean="0">
                <a:hlinkClick r:id="rId2" action="ppaction://hlinkfile"/>
              </a:rPr>
              <a:t>нравственного поучения»</a:t>
            </a:r>
            <a:endParaRPr lang="ru-RU" sz="3600" dirty="0" smtClean="0"/>
          </a:p>
          <a:p>
            <a:pPr algn="ctr"/>
            <a:endParaRPr lang="ru-RU" sz="36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857224" y="4643446"/>
          <a:ext cx="7715304" cy="160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Педагогические приемы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28711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Проводится  как  урок - обобщение. Кроме  того, что урок заявляется как урок-игра, что уже вносит некоторое оживление у ребят, в процессе его проведения очень хорошо виден уровень понимания и собственного отношения ребят к литературному произведению. Секрет в том, что играть в эту игру невозможно не зная  текста произведения, что уже ценно при современном отношении ребят к чтению. Но кроме этого, на таком уроке ни одному из учеников не удастся отмолчаться.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1500174"/>
            <a:ext cx="8072494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smtClean="0">
                <a:hlinkClick r:id="rId2" action="ppaction://hlinkfile"/>
              </a:rPr>
              <a:t>«Шапка вопросов»</a:t>
            </a:r>
            <a:endParaRPr lang="ru-RU" sz="3600" dirty="0" smtClean="0"/>
          </a:p>
          <a:p>
            <a:pPr algn="ctr"/>
            <a:endParaRPr lang="ru-RU" sz="36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785786" y="4929198"/>
          <a:ext cx="7715304" cy="160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Педагогические приемы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285993"/>
            <a:ext cx="8229600" cy="27860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Анализ литературного героя с позиции образных представлений учащихся.    </a:t>
            </a:r>
          </a:p>
          <a:p>
            <a:pPr>
              <a:buNone/>
            </a:pPr>
            <a:r>
              <a:rPr lang="ru-RU" dirty="0" smtClean="0"/>
              <a:t> Понимание чувств формируется не из разрешения их выражать, а из подбора слов, образов, примеров к тому, что происходит внутри меня по отношению к литературному герою.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1500174"/>
            <a:ext cx="8072494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smtClean="0">
                <a:hlinkClick r:id="rId2" action="ppaction://hlinkfile"/>
              </a:rPr>
              <a:t>«Ярмарка качеств»</a:t>
            </a:r>
            <a:endParaRPr lang="ru-RU" sz="3600" dirty="0" smtClean="0"/>
          </a:p>
          <a:p>
            <a:pPr algn="ctr"/>
            <a:endParaRPr lang="ru-RU" sz="36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857224" y="4786322"/>
          <a:ext cx="7715304" cy="160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Оценивание личностных результатов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3999" cy="5346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890"/>
                <a:gridCol w="2613176"/>
                <a:gridCol w="2227764"/>
                <a:gridCol w="1844169"/>
              </a:tblGrid>
              <a:tr h="88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Категория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Что оценивается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Методы оценивания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Уровень</a:t>
                      </a:r>
                      <a:r>
                        <a:rPr lang="ru-RU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0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Знание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Содержание произведения </a:t>
                      </a: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Сочинения-рассуждения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Ролевые, деловые  игры,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Исследовательские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Творческие работы  </a:t>
                      </a: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Базовый уровень 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Повышенный уровень -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Высокий уровень - </a:t>
                      </a:r>
                    </a:p>
                  </a:txBody>
                  <a:tcPr marL="68580" marR="68580" marT="0" marB="0"/>
                </a:tc>
              </a:tr>
              <a:tr h="880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Коммуникативные навыки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Письменная, устная речь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Созидание (продукт)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Творческие работы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Ценности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Выражение собственного мнения 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Эстетические потребности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Отражение эстетических потребностей в творческих работах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Оценивание личностных результатов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>
                <a:solidFill>
                  <a:srgbClr val="002060"/>
                </a:solidFill>
              </a:rPr>
              <a:t>Использование данных педагогических приемов в практике позволяет: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Повысить интерес к чтению у ребят;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Развить коммуникативные навыки (ребята стали высказываться на уроке, отмечать свою авторскую позицию);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Увеличить количество творческих работ учащихся;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Учителю понимать, характер, поступки,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жизненные ценности учащихся.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500042"/>
            <a:ext cx="3186106" cy="85725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Графическое  представление результатов за 6 класс (данные в процентах) 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429256" y="500042"/>
            <a:ext cx="3186106" cy="928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Графическое  представление результатов за 9 класс (данные в процентах)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57159" y="1500174"/>
          <a:ext cx="4214841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714876" y="1571612"/>
          <a:ext cx="4214842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C00000"/>
                </a:solidFill>
              </a:rPr>
              <a:t>Источники: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en-US" sz="2400" dirty="0" smtClean="0"/>
              <a:t>   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Формирование универсальных учебных действий в основной школе: от действия к мысли. Система заданий: пособие для учителя /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[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А.Г.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Асмолов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Г.В.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Бурменская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И.А. Володарская и др.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]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; под рел. А.Г.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Асмолова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 – 2-е изд. – М.: Просвещение, 2011. – 159 с.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en-US" sz="2400" dirty="0" smtClean="0"/>
              <a:t>    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Учебно-методический журнал для учителей словесности «Литература» №5 2013г.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номер«Литература глазами </a:t>
            </a:r>
            <a:r>
              <a:rPr lang="ru-RU" sz="2400" smtClean="0">
                <a:solidFill>
                  <a:schemeClr val="tx2">
                    <a:lumMod val="50000"/>
                  </a:schemeClr>
                </a:solidFill>
              </a:rPr>
              <a:t>психолога</a:t>
            </a:r>
            <a:r>
              <a:rPr lang="ru-RU" sz="2400" smtClean="0">
                <a:solidFill>
                  <a:schemeClr val="tx2">
                    <a:lumMod val="50000"/>
                  </a:schemeClr>
                </a:solidFill>
              </a:rPr>
              <a:t>»),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Издательский дом «Первое </a:t>
            </a:r>
            <a:r>
              <a:rPr lang="ru-RU" sz="2400" smtClean="0">
                <a:solidFill>
                  <a:schemeClr val="tx2">
                    <a:lumMod val="50000"/>
                  </a:schemeClr>
                </a:solidFill>
              </a:rPr>
              <a:t>сентября</a:t>
            </a:r>
            <a:r>
              <a:rPr lang="ru-RU" sz="2400" smtClean="0">
                <a:solidFill>
                  <a:schemeClr val="tx2">
                    <a:lumMod val="50000"/>
                  </a:schemeClr>
                </a:solidFill>
              </a:rPr>
              <a:t>».</a:t>
            </a:r>
            <a:r>
              <a:rPr lang="en-US" sz="240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en-US" sz="2400" dirty="0" smtClean="0">
                <a:hlinkClick r:id="rId2"/>
              </a:rPr>
              <a:t>http://in-exp.ru/</a:t>
            </a:r>
            <a:r>
              <a:rPr lang="en-US" sz="2400" dirty="0" smtClean="0"/>
              <a:t> </a:t>
            </a: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endParaRPr lang="en-US" sz="2000" dirty="0" smtClean="0"/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2400" dirty="0" smtClean="0"/>
              <a:t> </a:t>
            </a:r>
            <a:r>
              <a:rPr lang="ru-RU" sz="2400" u="sng" dirty="0" smtClean="0">
                <a:hlinkClick r:id="rId3"/>
              </a:rPr>
              <a:t>http://standart.edu.ru/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нутый угол 3"/>
          <p:cNvSpPr/>
          <p:nvPr/>
        </p:nvSpPr>
        <p:spPr>
          <a:xfrm>
            <a:off x="571472" y="714356"/>
            <a:ext cx="7929618" cy="5572164"/>
          </a:xfrm>
          <a:prstGeom prst="foldedCorner">
            <a:avLst>
              <a:gd name="adj" fmla="val 21942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i="1" dirty="0" smtClean="0"/>
              <a:t>Федеральный государственный образовательный стандарт основного общего образования предполагает, что одной из целей изучения литературы должно стать формирование «потребности в систематическом чтении 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</a:rPr>
              <a:t>как средстве познания  мира и себя в этом мире</a:t>
            </a:r>
            <a:r>
              <a:rPr lang="ru-RU" i="1" dirty="0" smtClean="0"/>
              <a:t>» (ФГОС)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Новый образовательный результат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214423"/>
          <a:ext cx="6286544" cy="4000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 rot="16200000">
            <a:off x="6000760" y="2643182"/>
            <a:ext cx="3643338" cy="107157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Личность </a:t>
            </a:r>
            <a:endParaRPr lang="ru-RU" sz="4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5357826"/>
            <a:ext cx="7929618" cy="12858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NewtonCSanPin-Regular"/>
              </a:rPr>
              <a:t>Подобное разделение результатов на личностные, метапредметные и предметные не обосновано, так как метапредметные и предметные образовательные результаты по своей сути являются результатом личности, а значит -  все результаты можно считать личностными (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NewtonCSanPin-Regular"/>
              </a:rPr>
              <a:t>Хуторской А.В.)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892480" cy="62356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Структура личности </a:t>
            </a:r>
            <a:r>
              <a:rPr lang="ru-RU" sz="3100" b="1" dirty="0" smtClean="0">
                <a:solidFill>
                  <a:srgbClr val="C00000"/>
                </a:solidFill>
              </a:rPr>
              <a:t>(по Н.И. </a:t>
            </a:r>
            <a:r>
              <a:rPr lang="ru-RU" sz="3100" b="1" dirty="0" err="1" smtClean="0">
                <a:solidFill>
                  <a:srgbClr val="C00000"/>
                </a:solidFill>
              </a:rPr>
              <a:t>Шевандрину</a:t>
            </a:r>
            <a:r>
              <a:rPr lang="ru-RU" sz="3100" b="1" dirty="0" smtClean="0">
                <a:solidFill>
                  <a:srgbClr val="C00000"/>
                </a:solidFill>
              </a:rPr>
              <a:t>):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1547664" y="1844824"/>
          <a:ext cx="592935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Скругленная прямоугольная выноска 14"/>
          <p:cNvSpPr/>
          <p:nvPr/>
        </p:nvSpPr>
        <p:spPr>
          <a:xfrm>
            <a:off x="539552" y="692696"/>
            <a:ext cx="3357586" cy="928694"/>
          </a:xfrm>
          <a:prstGeom prst="wedgeRoundRectCallout">
            <a:avLst>
              <a:gd name="adj1" fmla="val 43638"/>
              <a:gd name="adj2" fmla="val 92529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7030A0"/>
              </a:solidFill>
            </a:endParaRP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- </a:t>
            </a:r>
            <a:r>
              <a:rPr lang="ru-RU" sz="1400" b="1" dirty="0" smtClean="0">
                <a:solidFill>
                  <a:srgbClr val="7030A0"/>
                </a:solidFill>
              </a:rPr>
              <a:t>Познавательный потенциал </a:t>
            </a:r>
            <a:r>
              <a:rPr lang="ru-RU" sz="1400" dirty="0" smtClean="0">
                <a:solidFill>
                  <a:srgbClr val="7030A0"/>
                </a:solidFill>
              </a:rPr>
              <a:t>- объемом и качеством информации, которой располагает личность;</a:t>
            </a:r>
          </a:p>
          <a:p>
            <a:pPr algn="ctr"/>
            <a:endParaRPr lang="ru-RU" dirty="0"/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0" y="2060848"/>
            <a:ext cx="2714644" cy="928694"/>
          </a:xfrm>
          <a:prstGeom prst="wedgeRoundRectCallout">
            <a:avLst>
              <a:gd name="adj1" fmla="val 34532"/>
              <a:gd name="adj2" fmla="val 696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- </a:t>
            </a:r>
          </a:p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- Коммуникативный потенциал </a:t>
            </a:r>
            <a:r>
              <a:rPr lang="ru-RU" sz="1400" dirty="0" smtClean="0">
                <a:solidFill>
                  <a:srgbClr val="7030A0"/>
                </a:solidFill>
              </a:rPr>
              <a:t>– характер и прочность контактов, устанавливаемых с другими людьми; </a:t>
            </a:r>
          </a:p>
          <a:p>
            <a:pPr algn="ctr"/>
            <a:endParaRPr lang="ru-RU" dirty="0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179512" y="4149080"/>
            <a:ext cx="2357454" cy="1214446"/>
          </a:xfrm>
          <a:prstGeom prst="wedgeRoundRectCallout">
            <a:avLst>
              <a:gd name="adj1" fmla="val 49633"/>
              <a:gd name="adj2" fmla="val 73540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7030A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- Эстетический потенциал </a:t>
            </a:r>
            <a:r>
              <a:rPr lang="ru-RU" sz="1400" dirty="0" smtClean="0">
                <a:solidFill>
                  <a:srgbClr val="7030A0"/>
                </a:solidFill>
              </a:rPr>
              <a:t>– уровень содержания и интенсивности потребностей личности в прекрасном. </a:t>
            </a:r>
          </a:p>
          <a:p>
            <a:pPr algn="ctr"/>
            <a:endParaRPr lang="ru-RU" dirty="0"/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5868144" y="1340768"/>
            <a:ext cx="3000396" cy="1285884"/>
          </a:xfrm>
          <a:prstGeom prst="wedgeRoundRectCallout">
            <a:avLst>
              <a:gd name="adj1" fmla="val -33868"/>
              <a:gd name="adj2" fmla="val 78558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7030A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- Творческий потенциал </a:t>
            </a:r>
            <a:r>
              <a:rPr lang="ru-RU" sz="1400" dirty="0" smtClean="0">
                <a:solidFill>
                  <a:srgbClr val="7030A0"/>
                </a:solidFill>
              </a:rPr>
              <a:t>– Репертуар умений и навыков, способностями к действию (продуктивному, репродуктивному);</a:t>
            </a:r>
          </a:p>
          <a:p>
            <a:pPr algn="ctr"/>
            <a:endParaRPr lang="ru-RU" dirty="0"/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6372200" y="4293096"/>
            <a:ext cx="2571768" cy="1500198"/>
          </a:xfrm>
          <a:prstGeom prst="wedgeRoundRectCallout">
            <a:avLst>
              <a:gd name="adj1" fmla="val -46316"/>
              <a:gd name="adj2" fmla="val 6510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- </a:t>
            </a:r>
            <a:r>
              <a:rPr lang="ru-RU" sz="1400" b="1" dirty="0" smtClean="0">
                <a:solidFill>
                  <a:srgbClr val="7030A0"/>
                </a:solidFill>
              </a:rPr>
              <a:t>Морально-нравственный </a:t>
            </a:r>
            <a:r>
              <a:rPr lang="ru-RU" sz="1400" dirty="0" smtClean="0">
                <a:solidFill>
                  <a:srgbClr val="7030A0"/>
                </a:solidFill>
              </a:rPr>
              <a:t>потенциал – приобретение личностью в процессе социализации нравственно-этических норм, жизненных целей, убеждений;</a:t>
            </a:r>
          </a:p>
          <a:p>
            <a:pPr algn="ctr"/>
            <a:endParaRPr lang="ru-RU" sz="1400" dirty="0">
              <a:solidFill>
                <a:srgbClr val="7030A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3068960"/>
            <a:ext cx="1851084" cy="21195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Проблематика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7215206" y="2214554"/>
            <a:ext cx="1685908" cy="3983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89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568" y="6000744"/>
            <a:ext cx="8064896" cy="85725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Что делать? Отказаться от классики , перейти на современную литературу или найти новые приемы и подходы к ее изучению?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Содержимое 11"/>
          <p:cNvSpPr txBox="1">
            <a:spLocks/>
          </p:cNvSpPr>
          <p:nvPr/>
        </p:nvSpPr>
        <p:spPr>
          <a:xfrm>
            <a:off x="1259632" y="3356992"/>
            <a:ext cx="3312368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Схема 18"/>
          <p:cNvGraphicFramePr/>
          <p:nvPr/>
        </p:nvGraphicFramePr>
        <p:xfrm>
          <a:off x="251520" y="908720"/>
          <a:ext cx="864096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8" descr="Clipart_People_Men_BlackAndWhite_28_small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404664"/>
            <a:ext cx="1475656" cy="1126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dirty="0" smtClean="0"/>
              <a:t>                  Анализ литературного произведения обычно на самом деле является  оценкой морально-нравственных качеств героя и происходящих событий. </a:t>
            </a:r>
          </a:p>
          <a:p>
            <a:pPr lvl="0">
              <a:buNone/>
            </a:pPr>
            <a:r>
              <a:rPr lang="ru-RU" dirty="0" smtClean="0"/>
              <a:t>   С помощью психологического анализа можно  воспитывать у детей способности осознавать и анализировать свои чувства, ощущения, внутренние</a:t>
            </a:r>
            <a:br>
              <a:rPr lang="ru-RU" dirty="0" smtClean="0"/>
            </a:br>
            <a:r>
              <a:rPr lang="ru-RU" dirty="0" smtClean="0"/>
              <a:t> переживания. </a:t>
            </a:r>
          </a:p>
          <a:p>
            <a:endParaRPr lang="ru-RU" dirty="0"/>
          </a:p>
        </p:txBody>
      </p:sp>
      <p:pic>
        <p:nvPicPr>
          <p:cNvPr id="4" name="Picture 1" descr="C:\Documents and Settings\Psixolog\Мои документы\Мои рисунки\психология\два лиц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-20000"/>
          </a:blip>
          <a:srcRect/>
          <a:stretch>
            <a:fillRect/>
          </a:stretch>
        </p:blipFill>
        <p:spPr bwMode="auto">
          <a:xfrm>
            <a:off x="6228184" y="4797152"/>
            <a:ext cx="1844366" cy="1709741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504547" cy="1429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347864" y="1772816"/>
            <a:ext cx="4464496" cy="792088"/>
          </a:xfrm>
          <a:prstGeom prst="curvedDownArrow">
            <a:avLst>
              <a:gd name="adj1" fmla="val 85781"/>
              <a:gd name="adj2" fmla="val 217704"/>
              <a:gd name="adj3" fmla="val 33333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395536" y="2060848"/>
          <a:ext cx="82809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843808" y="4509120"/>
            <a:ext cx="504056" cy="504056"/>
          </a:xfrm>
          <a:prstGeom prst="downArrow">
            <a:avLst>
              <a:gd name="adj1" fmla="val 50000"/>
              <a:gd name="adj2" fmla="val 28000"/>
            </a:avLst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7236296" y="4581128"/>
            <a:ext cx="504056" cy="504056"/>
          </a:xfrm>
          <a:prstGeom prst="downArrow">
            <a:avLst>
              <a:gd name="adj1" fmla="val 50000"/>
              <a:gd name="adj2" fmla="val 28000"/>
            </a:avLst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539552" y="260648"/>
            <a:ext cx="8424936" cy="129614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Научившись  понимать чувства и мотивы поведения литературного героя, ученик способен понять как собственные поступки, так и поступки других людей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571480"/>
          <a:ext cx="8286807" cy="56209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00064"/>
                <a:gridCol w="4033161"/>
                <a:gridCol w="3753582"/>
              </a:tblGrid>
              <a:tr h="1002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Этап</a:t>
                      </a: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2856" marR="6285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Механизм осознания мотивов поведения литературного героя 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Механизм осознания собственных мотивов поведения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30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Постановка задач на обозначение чувств литературного героя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Обозначение собственных чувств, относящихся в жизненной ситуации 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86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Постановка задач на осознание причин проявления чувств и эмоций литературного героя  с позиции субъективного отражение ситуации 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Анализ возможных опасений и потребностей других людей в реальной жизни. 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09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Соотнесение мотивов поведения литературного героя с моральными принципами, ценностями  общества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Соотнесение собственных мотивов поведения с моральными принципами, ценностями  общества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43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Постановка задач на прогнозирование возможных дальнейших действий литературного героя 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Выбор собственного поведения в соответствии с внутренней личностной позиции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</TotalTime>
  <Words>1148</Words>
  <Application>Microsoft Office PowerPoint</Application>
  <PresentationFormat>Экран (4:3)</PresentationFormat>
  <Paragraphs>148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Развитие личностного потенциала на уроках литературы  по принципу  «от чувств к действию» </vt:lpstr>
      <vt:lpstr>Слайд 2</vt:lpstr>
      <vt:lpstr>Новый образовательный результат</vt:lpstr>
      <vt:lpstr>Структура личности (по Н.И. Шевандрину):   </vt:lpstr>
      <vt:lpstr>Проблематика </vt:lpstr>
      <vt:lpstr>Слайд 6</vt:lpstr>
      <vt:lpstr>Слайд 7</vt:lpstr>
      <vt:lpstr>Слайд 8</vt:lpstr>
      <vt:lpstr>Слайд 9</vt:lpstr>
      <vt:lpstr>Педагогические приемы </vt:lpstr>
      <vt:lpstr>Педагогические приемы </vt:lpstr>
      <vt:lpstr>Педагогические приемы </vt:lpstr>
      <vt:lpstr>Педагогические приемы </vt:lpstr>
      <vt:lpstr>Педагогические приемы </vt:lpstr>
      <vt:lpstr>Оценивание личностных результатов </vt:lpstr>
      <vt:lpstr>Оценивание личностных результатов </vt:lpstr>
      <vt:lpstr>Слайд 17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личностного потенциала на уроках литературы  по принципу «от чувств к действию» </dc:title>
  <cp:lastModifiedBy>Гость</cp:lastModifiedBy>
  <cp:revision>152</cp:revision>
  <dcterms:modified xsi:type="dcterms:W3CDTF">2014-08-14T07:39:51Z</dcterms:modified>
</cp:coreProperties>
</file>